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32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72" r:id="rId3"/>
    <p:sldId id="331" r:id="rId4"/>
    <p:sldId id="422" r:id="rId5"/>
    <p:sldId id="423" r:id="rId6"/>
    <p:sldId id="424" r:id="rId7"/>
    <p:sldId id="405" r:id="rId8"/>
    <p:sldId id="406" r:id="rId9"/>
    <p:sldId id="342" r:id="rId10"/>
    <p:sldId id="407" r:id="rId11"/>
    <p:sldId id="344" r:id="rId12"/>
    <p:sldId id="353" r:id="rId13"/>
    <p:sldId id="351" r:id="rId14"/>
    <p:sldId id="355" r:id="rId15"/>
    <p:sldId id="373" r:id="rId16"/>
    <p:sldId id="354" r:id="rId17"/>
    <p:sldId id="333" r:id="rId18"/>
    <p:sldId id="425" r:id="rId19"/>
    <p:sldId id="426" r:id="rId20"/>
    <p:sldId id="429" r:id="rId21"/>
    <p:sldId id="427" r:id="rId22"/>
    <p:sldId id="428" r:id="rId23"/>
    <p:sldId id="430" r:id="rId24"/>
    <p:sldId id="419" r:id="rId25"/>
  </p:sldIdLst>
  <p:sldSz cx="12192000" cy="6858000"/>
  <p:notesSz cx="9866313" cy="67357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AC419-12DB-4809-A13A-D1EE37037110}" v="11" dt="2023-10-03T15:49:00.7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3002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urkan Açıkgöz" userId="4cb5daed-2cee-4b26-912b-54ad2a457e7b" providerId="ADAL" clId="{2A1AC419-12DB-4809-A13A-D1EE37037110}"/>
    <pc:docChg chg="undo custSel addSld delSld modSld">
      <pc:chgData name="Furkan Açıkgöz" userId="4cb5daed-2cee-4b26-912b-54ad2a457e7b" providerId="ADAL" clId="{2A1AC419-12DB-4809-A13A-D1EE37037110}" dt="2023-10-03T15:53:37.998" v="1462" actId="207"/>
      <pc:docMkLst>
        <pc:docMk/>
      </pc:docMkLst>
      <pc:sldChg chg="modSp mod">
        <pc:chgData name="Furkan Açıkgöz" userId="4cb5daed-2cee-4b26-912b-54ad2a457e7b" providerId="ADAL" clId="{2A1AC419-12DB-4809-A13A-D1EE37037110}" dt="2023-10-03T15:09:14.776" v="1" actId="20577"/>
        <pc:sldMkLst>
          <pc:docMk/>
          <pc:sldMk cId="544542643" sldId="256"/>
        </pc:sldMkLst>
        <pc:spChg chg="mod">
          <ac:chgData name="Furkan Açıkgöz" userId="4cb5daed-2cee-4b26-912b-54ad2a457e7b" providerId="ADAL" clId="{2A1AC419-12DB-4809-A13A-D1EE37037110}" dt="2023-10-03T15:09:14.776" v="1" actId="20577"/>
          <ac:spMkLst>
            <pc:docMk/>
            <pc:sldMk cId="544542643" sldId="256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10:54.879" v="110" actId="5793"/>
        <pc:sldMkLst>
          <pc:docMk/>
          <pc:sldMk cId="2756347550" sldId="331"/>
        </pc:sldMkLst>
        <pc:spChg chg="mod">
          <ac:chgData name="Furkan Açıkgöz" userId="4cb5daed-2cee-4b26-912b-54ad2a457e7b" providerId="ADAL" clId="{2A1AC419-12DB-4809-A13A-D1EE37037110}" dt="2023-10-03T15:10:54.879" v="110" actId="5793"/>
          <ac:spMkLst>
            <pc:docMk/>
            <pc:sldMk cId="2756347550" sldId="331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37:01.229" v="985" actId="20577"/>
        <pc:sldMkLst>
          <pc:docMk/>
          <pc:sldMk cId="551644209" sldId="333"/>
        </pc:sldMkLst>
        <pc:spChg chg="mod">
          <ac:chgData name="Furkan Açıkgöz" userId="4cb5daed-2cee-4b26-912b-54ad2a457e7b" providerId="ADAL" clId="{2A1AC419-12DB-4809-A13A-D1EE37037110}" dt="2023-10-03T15:37:01.229" v="985" actId="20577"/>
          <ac:spMkLst>
            <pc:docMk/>
            <pc:sldMk cId="551644209" sldId="333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53:37.998" v="1462" actId="207"/>
        <pc:sldMkLst>
          <pc:docMk/>
          <pc:sldMk cId="2606905882" sldId="342"/>
        </pc:sldMkLst>
        <pc:spChg chg="mod">
          <ac:chgData name="Furkan Açıkgöz" userId="4cb5daed-2cee-4b26-912b-54ad2a457e7b" providerId="ADAL" clId="{2A1AC419-12DB-4809-A13A-D1EE37037110}" dt="2023-10-03T15:53:37.998" v="1462" actId="207"/>
          <ac:spMkLst>
            <pc:docMk/>
            <pc:sldMk cId="2606905882" sldId="342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32:18.679" v="804" actId="207"/>
        <pc:sldMkLst>
          <pc:docMk/>
          <pc:sldMk cId="2641318843" sldId="344"/>
        </pc:sldMkLst>
        <pc:spChg chg="mod">
          <ac:chgData name="Furkan Açıkgöz" userId="4cb5daed-2cee-4b26-912b-54ad2a457e7b" providerId="ADAL" clId="{2A1AC419-12DB-4809-A13A-D1EE37037110}" dt="2023-10-03T15:32:18.679" v="804" actId="207"/>
          <ac:spMkLst>
            <pc:docMk/>
            <pc:sldMk cId="2641318843" sldId="344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33:51.108" v="951" actId="207"/>
        <pc:sldMkLst>
          <pc:docMk/>
          <pc:sldMk cId="3345586286" sldId="351"/>
        </pc:sldMkLst>
        <pc:spChg chg="mod">
          <ac:chgData name="Furkan Açıkgöz" userId="4cb5daed-2cee-4b26-912b-54ad2a457e7b" providerId="ADAL" clId="{2A1AC419-12DB-4809-A13A-D1EE37037110}" dt="2023-10-03T15:33:51.108" v="951" actId="207"/>
          <ac:spMkLst>
            <pc:docMk/>
            <pc:sldMk cId="3345586286" sldId="351"/>
            <ac:spMk id="2" creationId="{00000000-0000-0000-0000-000000000000}"/>
          </ac:spMkLst>
        </pc:spChg>
      </pc:sldChg>
      <pc:sldChg chg="addSp modSp mod">
        <pc:chgData name="Furkan Açıkgöz" userId="4cb5daed-2cee-4b26-912b-54ad2a457e7b" providerId="ADAL" clId="{2A1AC419-12DB-4809-A13A-D1EE37037110}" dt="2023-10-03T15:33:33.614" v="950" actId="20577"/>
        <pc:sldMkLst>
          <pc:docMk/>
          <pc:sldMk cId="2954546772" sldId="353"/>
        </pc:sldMkLst>
        <pc:spChg chg="add mod">
          <ac:chgData name="Furkan Açıkgöz" userId="4cb5daed-2cee-4b26-912b-54ad2a457e7b" providerId="ADAL" clId="{2A1AC419-12DB-4809-A13A-D1EE37037110}" dt="2023-10-03T15:33:33.614" v="950" actId="20577"/>
          <ac:spMkLst>
            <pc:docMk/>
            <pc:sldMk cId="2954546772" sldId="353"/>
            <ac:spMk id="7" creationId="{7189A1AA-41F3-6436-21A5-B90C9FF08186}"/>
          </ac:spMkLst>
        </pc:spChg>
      </pc:sldChg>
      <pc:sldChg chg="modSp mod">
        <pc:chgData name="Furkan Açıkgöz" userId="4cb5daed-2cee-4b26-912b-54ad2a457e7b" providerId="ADAL" clId="{2A1AC419-12DB-4809-A13A-D1EE37037110}" dt="2023-10-03T15:36:43.582" v="984" actId="20577"/>
        <pc:sldMkLst>
          <pc:docMk/>
          <pc:sldMk cId="280394440" sldId="354"/>
        </pc:sldMkLst>
        <pc:spChg chg="mod">
          <ac:chgData name="Furkan Açıkgöz" userId="4cb5daed-2cee-4b26-912b-54ad2a457e7b" providerId="ADAL" clId="{2A1AC419-12DB-4809-A13A-D1EE37037110}" dt="2023-10-03T15:36:43.582" v="984" actId="20577"/>
          <ac:spMkLst>
            <pc:docMk/>
            <pc:sldMk cId="280394440" sldId="354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09:29.930" v="2" actId="20577"/>
        <pc:sldMkLst>
          <pc:docMk/>
          <pc:sldMk cId="3216323617" sldId="372"/>
        </pc:sldMkLst>
        <pc:spChg chg="mod">
          <ac:chgData name="Furkan Açıkgöz" userId="4cb5daed-2cee-4b26-912b-54ad2a457e7b" providerId="ADAL" clId="{2A1AC419-12DB-4809-A13A-D1EE37037110}" dt="2023-10-03T15:09:29.930" v="2" actId="20577"/>
          <ac:spMkLst>
            <pc:docMk/>
            <pc:sldMk cId="3216323617" sldId="372"/>
            <ac:spMk id="2" creationId="{00000000-0000-0000-0000-000000000000}"/>
          </ac:spMkLst>
        </pc:spChg>
      </pc:sldChg>
      <pc:sldChg chg="modSp mod">
        <pc:chgData name="Furkan Açıkgöz" userId="4cb5daed-2cee-4b26-912b-54ad2a457e7b" providerId="ADAL" clId="{2A1AC419-12DB-4809-A13A-D1EE37037110}" dt="2023-10-03T15:36:07.823" v="979" actId="20577"/>
        <pc:sldMkLst>
          <pc:docMk/>
          <pc:sldMk cId="3706092105" sldId="373"/>
        </pc:sldMkLst>
        <pc:spChg chg="mod">
          <ac:chgData name="Furkan Açıkgöz" userId="4cb5daed-2cee-4b26-912b-54ad2a457e7b" providerId="ADAL" clId="{2A1AC419-12DB-4809-A13A-D1EE37037110}" dt="2023-10-03T15:35:46.557" v="953" actId="1076"/>
          <ac:spMkLst>
            <pc:docMk/>
            <pc:sldMk cId="3706092105" sldId="373"/>
            <ac:spMk id="6" creationId="{00000000-0000-0000-0000-000000000000}"/>
          </ac:spMkLst>
        </pc:spChg>
        <pc:spChg chg="mod">
          <ac:chgData name="Furkan Açıkgöz" userId="4cb5daed-2cee-4b26-912b-54ad2a457e7b" providerId="ADAL" clId="{2A1AC419-12DB-4809-A13A-D1EE37037110}" dt="2023-10-03T15:36:07.823" v="979" actId="20577"/>
          <ac:spMkLst>
            <pc:docMk/>
            <pc:sldMk cId="3706092105" sldId="373"/>
            <ac:spMk id="7" creationId="{00000000-0000-0000-0000-000000000000}"/>
          </ac:spMkLst>
        </pc:spChg>
        <pc:picChg chg="mod">
          <ac:chgData name="Furkan Açıkgöz" userId="4cb5daed-2cee-4b26-912b-54ad2a457e7b" providerId="ADAL" clId="{2A1AC419-12DB-4809-A13A-D1EE37037110}" dt="2023-10-03T15:35:43.578" v="952" actId="14100"/>
          <ac:picMkLst>
            <pc:docMk/>
            <pc:sldMk cId="3706092105" sldId="373"/>
            <ac:picMk id="3" creationId="{DBD83B47-F17D-4AAE-A32B-B06872F86383}"/>
          </ac:picMkLst>
        </pc:picChg>
      </pc:sldChg>
      <pc:sldChg chg="modSp mod">
        <pc:chgData name="Furkan Açıkgöz" userId="4cb5daed-2cee-4b26-912b-54ad2a457e7b" providerId="ADAL" clId="{2A1AC419-12DB-4809-A13A-D1EE37037110}" dt="2023-10-03T15:28:51.232" v="699" actId="1076"/>
        <pc:sldMkLst>
          <pc:docMk/>
          <pc:sldMk cId="1998452000" sldId="405"/>
        </pc:sldMkLst>
        <pc:spChg chg="mod">
          <ac:chgData name="Furkan Açıkgöz" userId="4cb5daed-2cee-4b26-912b-54ad2a457e7b" providerId="ADAL" clId="{2A1AC419-12DB-4809-A13A-D1EE37037110}" dt="2023-10-03T15:28:43.989" v="698" actId="113"/>
          <ac:spMkLst>
            <pc:docMk/>
            <pc:sldMk cId="1998452000" sldId="405"/>
            <ac:spMk id="2" creationId="{00000000-0000-0000-0000-000000000000}"/>
          </ac:spMkLst>
        </pc:spChg>
        <pc:spChg chg="mod">
          <ac:chgData name="Furkan Açıkgöz" userId="4cb5daed-2cee-4b26-912b-54ad2a457e7b" providerId="ADAL" clId="{2A1AC419-12DB-4809-A13A-D1EE37037110}" dt="2023-10-03T15:28:51.232" v="699" actId="1076"/>
          <ac:spMkLst>
            <pc:docMk/>
            <pc:sldMk cId="1998452000" sldId="405"/>
            <ac:spMk id="4" creationId="{00000000-0000-0000-0000-000000000000}"/>
          </ac:spMkLst>
        </pc:spChg>
      </pc:sldChg>
      <pc:sldChg chg="addSp modSp new mod setBg">
        <pc:chgData name="Furkan Açıkgöz" userId="4cb5daed-2cee-4b26-912b-54ad2a457e7b" providerId="ADAL" clId="{2A1AC419-12DB-4809-A13A-D1EE37037110}" dt="2023-10-03T15:17:23.163" v="157" actId="14100"/>
        <pc:sldMkLst>
          <pc:docMk/>
          <pc:sldMk cId="61032953" sldId="423"/>
        </pc:sldMkLst>
        <pc:spChg chg="mod ord">
          <ac:chgData name="Furkan Açıkgöz" userId="4cb5daed-2cee-4b26-912b-54ad2a457e7b" providerId="ADAL" clId="{2A1AC419-12DB-4809-A13A-D1EE37037110}" dt="2023-10-03T15:16:19.911" v="144" actId="26606"/>
          <ac:spMkLst>
            <pc:docMk/>
            <pc:sldMk cId="61032953" sldId="423"/>
            <ac:spMk id="2" creationId="{216639D6-1B62-D361-73DF-098735E1BBB2}"/>
          </ac:spMkLst>
        </pc:spChg>
        <pc:spChg chg="add mod">
          <ac:chgData name="Furkan Açıkgöz" userId="4cb5daed-2cee-4b26-912b-54ad2a457e7b" providerId="ADAL" clId="{2A1AC419-12DB-4809-A13A-D1EE37037110}" dt="2023-10-03T15:16:56.999" v="153" actId="20577"/>
          <ac:spMkLst>
            <pc:docMk/>
            <pc:sldMk cId="61032953" sldId="423"/>
            <ac:spMk id="4" creationId="{F6E099DF-AF4D-6150-3E52-969EEA4B15A0}"/>
          </ac:spMkLst>
        </pc:spChg>
        <pc:spChg chg="add">
          <ac:chgData name="Furkan Açıkgöz" userId="4cb5daed-2cee-4b26-912b-54ad2a457e7b" providerId="ADAL" clId="{2A1AC419-12DB-4809-A13A-D1EE37037110}" dt="2023-10-03T15:16:19.911" v="144" actId="26606"/>
          <ac:spMkLst>
            <pc:docMk/>
            <pc:sldMk cId="61032953" sldId="423"/>
            <ac:spMk id="11" creationId="{B217C2AD-51B4-40CE-A71F-F5D3F846D97B}"/>
          </ac:spMkLst>
        </pc:spChg>
        <pc:spChg chg="add">
          <ac:chgData name="Furkan Açıkgöz" userId="4cb5daed-2cee-4b26-912b-54ad2a457e7b" providerId="ADAL" clId="{2A1AC419-12DB-4809-A13A-D1EE37037110}" dt="2023-10-03T15:16:19.911" v="144" actId="26606"/>
          <ac:spMkLst>
            <pc:docMk/>
            <pc:sldMk cId="61032953" sldId="423"/>
            <ac:spMk id="13" creationId="{6F1BF92E-23CF-4BFE-9E1F-C359BACFA3C5}"/>
          </ac:spMkLst>
        </pc:spChg>
        <pc:spChg chg="add">
          <ac:chgData name="Furkan Açıkgöz" userId="4cb5daed-2cee-4b26-912b-54ad2a457e7b" providerId="ADAL" clId="{2A1AC419-12DB-4809-A13A-D1EE37037110}" dt="2023-10-03T15:16:19.911" v="144" actId="26606"/>
          <ac:spMkLst>
            <pc:docMk/>
            <pc:sldMk cId="61032953" sldId="423"/>
            <ac:spMk id="15" creationId="{D0813576-D302-42B7-A3EC-A272625CCA73}"/>
          </ac:spMkLst>
        </pc:spChg>
        <pc:spChg chg="add">
          <ac:chgData name="Furkan Açıkgöz" userId="4cb5daed-2cee-4b26-912b-54ad2a457e7b" providerId="ADAL" clId="{2A1AC419-12DB-4809-A13A-D1EE37037110}" dt="2023-10-03T15:16:19.911" v="144" actId="26606"/>
          <ac:spMkLst>
            <pc:docMk/>
            <pc:sldMk cId="61032953" sldId="423"/>
            <ac:spMk id="17" creationId="{1D25BAD6-AA7B-43BE-870A-D587E51BE15D}"/>
          </ac:spMkLst>
        </pc:spChg>
        <pc:picChg chg="add mod">
          <ac:chgData name="Furkan Açıkgöz" userId="4cb5daed-2cee-4b26-912b-54ad2a457e7b" providerId="ADAL" clId="{2A1AC419-12DB-4809-A13A-D1EE37037110}" dt="2023-10-03T15:17:23.163" v="157" actId="14100"/>
          <ac:picMkLst>
            <pc:docMk/>
            <pc:sldMk cId="61032953" sldId="423"/>
            <ac:picMk id="6" creationId="{71E2CB6F-1E0A-6DAA-B46F-9D56FEA82AFC}"/>
          </ac:picMkLst>
        </pc:picChg>
      </pc:sldChg>
      <pc:sldChg chg="addSp modSp new mod">
        <pc:chgData name="Furkan Açıkgöz" userId="4cb5daed-2cee-4b26-912b-54ad2a457e7b" providerId="ADAL" clId="{2A1AC419-12DB-4809-A13A-D1EE37037110}" dt="2023-10-03T15:30:19.116" v="799" actId="6549"/>
        <pc:sldMkLst>
          <pc:docMk/>
          <pc:sldMk cId="1790902735" sldId="424"/>
        </pc:sldMkLst>
        <pc:spChg chg="add mod">
          <ac:chgData name="Furkan Açıkgöz" userId="4cb5daed-2cee-4b26-912b-54ad2a457e7b" providerId="ADAL" clId="{2A1AC419-12DB-4809-A13A-D1EE37037110}" dt="2023-10-03T15:30:19.116" v="799" actId="6549"/>
          <ac:spMkLst>
            <pc:docMk/>
            <pc:sldMk cId="1790902735" sldId="424"/>
            <ac:spMk id="6" creationId="{7B65963C-EF43-5471-D11F-6EF09EFE3D1B}"/>
          </ac:spMkLst>
        </pc:spChg>
        <pc:picChg chg="add mod">
          <ac:chgData name="Furkan Açıkgöz" userId="4cb5daed-2cee-4b26-912b-54ad2a457e7b" providerId="ADAL" clId="{2A1AC419-12DB-4809-A13A-D1EE37037110}" dt="2023-10-03T15:18:11.441" v="166" actId="1076"/>
          <ac:picMkLst>
            <pc:docMk/>
            <pc:sldMk cId="1790902735" sldId="424"/>
            <ac:picMk id="4" creationId="{4E27E5D0-0AC9-7023-A913-893EEF5EE6D4}"/>
          </ac:picMkLst>
        </pc:picChg>
      </pc:sldChg>
      <pc:sldChg chg="addSp delSp modSp new mod setBg">
        <pc:chgData name="Furkan Açıkgöz" userId="4cb5daed-2cee-4b26-912b-54ad2a457e7b" providerId="ADAL" clId="{2A1AC419-12DB-4809-A13A-D1EE37037110}" dt="2023-10-03T15:39:24.968" v="1099" actId="1076"/>
        <pc:sldMkLst>
          <pc:docMk/>
          <pc:sldMk cId="1465500290" sldId="425"/>
        </pc:sldMkLst>
        <pc:spChg chg="mod or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2" creationId="{3A6D3BE2-2E6F-9B5C-AE6B-9499DBDBB732}"/>
          </ac:spMkLst>
        </pc:spChg>
        <pc:spChg chg="add mod">
          <ac:chgData name="Furkan Açıkgöz" userId="4cb5daed-2cee-4b26-912b-54ad2a457e7b" providerId="ADAL" clId="{2A1AC419-12DB-4809-A13A-D1EE37037110}" dt="2023-10-03T15:39:24.968" v="1099" actId="1076"/>
          <ac:spMkLst>
            <pc:docMk/>
            <pc:sldMk cId="1465500290" sldId="425"/>
            <ac:spMk id="3" creationId="{35457A47-976B-8C88-E995-A16F748FF629}"/>
          </ac:spMkLst>
        </pc:spChg>
        <pc:spChg chg="add mod">
          <ac:chgData name="Furkan Açıkgöz" userId="4cb5daed-2cee-4b26-912b-54ad2a457e7b" providerId="ADAL" clId="{2A1AC419-12DB-4809-A13A-D1EE37037110}" dt="2023-10-03T15:39:15.578" v="1097" actId="14100"/>
          <ac:spMkLst>
            <pc:docMk/>
            <pc:sldMk cId="1465500290" sldId="425"/>
            <ac:spMk id="8" creationId="{C3F86923-246D-C4DD-0299-148909CFA21E}"/>
          </ac:spMkLst>
        </pc:spChg>
        <pc:spChg chg="ad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10" creationId="{B217C2AD-51B4-40CE-A71F-F5D3F846D97B}"/>
          </ac:spMkLst>
        </pc:spChg>
        <pc:spChg chg="ad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12" creationId="{6F1BF92E-23CF-4BFE-9E1F-C359BACFA3C5}"/>
          </ac:spMkLst>
        </pc:spChg>
        <pc:spChg chg="ad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14" creationId="{0E624BD9-62FB-467A-ACDC-4836ADC5FEDF}"/>
          </ac:spMkLst>
        </pc:spChg>
        <pc:spChg chg="ad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16" creationId="{4C973920-672E-443D-8D2E-2D1E3853A0CE}"/>
          </ac:spMkLst>
        </pc:spChg>
        <pc:spChg chg="add">
          <ac:chgData name="Furkan Açıkgöz" userId="4cb5daed-2cee-4b26-912b-54ad2a457e7b" providerId="ADAL" clId="{2A1AC419-12DB-4809-A13A-D1EE37037110}" dt="2023-10-03T15:38:26.826" v="1018" actId="26606"/>
          <ac:spMkLst>
            <pc:docMk/>
            <pc:sldMk cId="1465500290" sldId="425"/>
            <ac:spMk id="18" creationId="{4363DD75-42D3-453C-A84D-D18B4215C982}"/>
          </ac:spMkLst>
        </pc:spChg>
        <pc:picChg chg="add mod">
          <ac:chgData name="Furkan Açıkgöz" userId="4cb5daed-2cee-4b26-912b-54ad2a457e7b" providerId="ADAL" clId="{2A1AC419-12DB-4809-A13A-D1EE37037110}" dt="2023-10-03T15:38:32.801" v="1020" actId="1076"/>
          <ac:picMkLst>
            <pc:docMk/>
            <pc:sldMk cId="1465500290" sldId="425"/>
            <ac:picMk id="5" creationId="{60FF3C93-3E87-567B-2315-EC844E0B6E61}"/>
          </ac:picMkLst>
        </pc:picChg>
        <pc:picChg chg="add del">
          <ac:chgData name="Furkan Açıkgöz" userId="4cb5daed-2cee-4b26-912b-54ad2a457e7b" providerId="ADAL" clId="{2A1AC419-12DB-4809-A13A-D1EE37037110}" dt="2023-10-03T15:38:54.012" v="1039" actId="478"/>
          <ac:picMkLst>
            <pc:docMk/>
            <pc:sldMk cId="1465500290" sldId="425"/>
            <ac:picMk id="7" creationId="{A76BD698-F8B2-3DB1-E207-D76553B37669}"/>
          </ac:picMkLst>
        </pc:picChg>
      </pc:sldChg>
      <pc:sldChg chg="addSp modSp new mod setBg">
        <pc:chgData name="Furkan Açıkgöz" userId="4cb5daed-2cee-4b26-912b-54ad2a457e7b" providerId="ADAL" clId="{2A1AC419-12DB-4809-A13A-D1EE37037110}" dt="2023-10-03T15:48:11.349" v="1211" actId="1076"/>
        <pc:sldMkLst>
          <pc:docMk/>
          <pc:sldMk cId="2745759274" sldId="426"/>
        </pc:sldMkLst>
        <pc:spChg chg="mod or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2" creationId="{0F2B4CA9-34C3-E5EE-87AF-07734FD87CF6}"/>
          </ac:spMkLst>
        </pc:spChg>
        <pc:spChg chg="add mo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5" creationId="{9F097BBD-00D2-A8CE-0001-87CC2928BC5E}"/>
          </ac:spMkLst>
        </pc:spChg>
        <pc:spChg chg="ad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10" creationId="{B217C2AD-51B4-40CE-A71F-F5D3F846D97B}"/>
          </ac:spMkLst>
        </pc:spChg>
        <pc:spChg chg="ad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12" creationId="{6F1BF92E-23CF-4BFE-9E1F-C359BACFA3C5}"/>
          </ac:spMkLst>
        </pc:spChg>
        <pc:spChg chg="ad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14" creationId="{33DFEFC0-99B4-4D27-9168-1B2F659A34B5}"/>
          </ac:spMkLst>
        </pc:spChg>
        <pc:spChg chg="add">
          <ac:chgData name="Furkan Açıkgöz" userId="4cb5daed-2cee-4b26-912b-54ad2a457e7b" providerId="ADAL" clId="{2A1AC419-12DB-4809-A13A-D1EE37037110}" dt="2023-10-03T15:45:04.696" v="1138" actId="26606"/>
          <ac:spMkLst>
            <pc:docMk/>
            <pc:sldMk cId="2745759274" sldId="426"/>
            <ac:spMk id="16" creationId="{A2C20081-2005-4B05-BEA4-EB8D4C90A354}"/>
          </ac:spMkLst>
        </pc:spChg>
        <pc:picChg chg="add mod ord">
          <ac:chgData name="Furkan Açıkgöz" userId="4cb5daed-2cee-4b26-912b-54ad2a457e7b" providerId="ADAL" clId="{2A1AC419-12DB-4809-A13A-D1EE37037110}" dt="2023-10-03T15:48:11.349" v="1211" actId="1076"/>
          <ac:picMkLst>
            <pc:docMk/>
            <pc:sldMk cId="2745759274" sldId="426"/>
            <ac:picMk id="4" creationId="{4CBF9AFD-D4B7-4339-ACEA-77E54ADA7D74}"/>
          </ac:picMkLst>
        </pc:picChg>
      </pc:sldChg>
      <pc:sldChg chg="addSp delSp modSp add mod setBg delDesignElem">
        <pc:chgData name="Furkan Açıkgöz" userId="4cb5daed-2cee-4b26-912b-54ad2a457e7b" providerId="ADAL" clId="{2A1AC419-12DB-4809-A13A-D1EE37037110}" dt="2023-10-03T15:46:51.134" v="1206" actId="14100"/>
        <pc:sldMkLst>
          <pc:docMk/>
          <pc:sldMk cId="2165996228" sldId="427"/>
        </pc:sldMkLst>
        <pc:spChg chg="mod ord">
          <ac:chgData name="Furkan Açıkgöz" userId="4cb5daed-2cee-4b26-912b-54ad2a457e7b" providerId="ADAL" clId="{2A1AC419-12DB-4809-A13A-D1EE37037110}" dt="2023-10-03T15:46:19.170" v="1183" actId="26606"/>
          <ac:spMkLst>
            <pc:docMk/>
            <pc:sldMk cId="2165996228" sldId="427"/>
            <ac:spMk id="2" creationId="{0F2B4CA9-34C3-E5EE-87AF-07734FD87CF6}"/>
          </ac:spMkLst>
        </pc:spChg>
        <pc:spChg chg="mod">
          <ac:chgData name="Furkan Açıkgöz" userId="4cb5daed-2cee-4b26-912b-54ad2a457e7b" providerId="ADAL" clId="{2A1AC419-12DB-4809-A13A-D1EE37037110}" dt="2023-10-03T15:46:44.935" v="1205" actId="207"/>
          <ac:spMkLst>
            <pc:docMk/>
            <pc:sldMk cId="2165996228" sldId="427"/>
            <ac:spMk id="5" creationId="{9F097BBD-00D2-A8CE-0001-87CC2928BC5E}"/>
          </ac:spMkLst>
        </pc:spChg>
        <pc:spChg chg="del">
          <ac:chgData name="Furkan Açıkgöz" userId="4cb5daed-2cee-4b26-912b-54ad2a457e7b" providerId="ADAL" clId="{2A1AC419-12DB-4809-A13A-D1EE37037110}" dt="2023-10-03T15:45:10.434" v="1140"/>
          <ac:spMkLst>
            <pc:docMk/>
            <pc:sldMk cId="2165996228" sldId="427"/>
            <ac:spMk id="10" creationId="{B217C2AD-51B4-40CE-A71F-F5D3F846D97B}"/>
          </ac:spMkLst>
        </pc:spChg>
        <pc:spChg chg="del">
          <ac:chgData name="Furkan Açıkgöz" userId="4cb5daed-2cee-4b26-912b-54ad2a457e7b" providerId="ADAL" clId="{2A1AC419-12DB-4809-A13A-D1EE37037110}" dt="2023-10-03T15:45:10.434" v="1140"/>
          <ac:spMkLst>
            <pc:docMk/>
            <pc:sldMk cId="2165996228" sldId="427"/>
            <ac:spMk id="12" creationId="{6F1BF92E-23CF-4BFE-9E1F-C359BACFA3C5}"/>
          </ac:spMkLst>
        </pc:spChg>
        <pc:spChg chg="del">
          <ac:chgData name="Furkan Açıkgöz" userId="4cb5daed-2cee-4b26-912b-54ad2a457e7b" providerId="ADAL" clId="{2A1AC419-12DB-4809-A13A-D1EE37037110}" dt="2023-10-03T15:45:10.434" v="1140"/>
          <ac:spMkLst>
            <pc:docMk/>
            <pc:sldMk cId="2165996228" sldId="427"/>
            <ac:spMk id="14" creationId="{33DFEFC0-99B4-4D27-9168-1B2F659A34B5}"/>
          </ac:spMkLst>
        </pc:spChg>
        <pc:spChg chg="del">
          <ac:chgData name="Furkan Açıkgöz" userId="4cb5daed-2cee-4b26-912b-54ad2a457e7b" providerId="ADAL" clId="{2A1AC419-12DB-4809-A13A-D1EE37037110}" dt="2023-10-03T15:45:10.434" v="1140"/>
          <ac:spMkLst>
            <pc:docMk/>
            <pc:sldMk cId="2165996228" sldId="427"/>
            <ac:spMk id="16" creationId="{A2C20081-2005-4B05-BEA4-EB8D4C90A354}"/>
          </ac:spMkLst>
        </pc:spChg>
        <pc:spChg chg="add">
          <ac:chgData name="Furkan Açıkgöz" userId="4cb5daed-2cee-4b26-912b-54ad2a457e7b" providerId="ADAL" clId="{2A1AC419-12DB-4809-A13A-D1EE37037110}" dt="2023-10-03T15:46:19.170" v="1183" actId="26606"/>
          <ac:spMkLst>
            <pc:docMk/>
            <pc:sldMk cId="2165996228" sldId="427"/>
            <ac:spMk id="20" creationId="{43F7E509-38FC-430B-BEE9-0BD7F137B502}"/>
          </ac:spMkLst>
        </pc:spChg>
        <pc:spChg chg="add">
          <ac:chgData name="Furkan Açıkgöz" userId="4cb5daed-2cee-4b26-912b-54ad2a457e7b" providerId="ADAL" clId="{2A1AC419-12DB-4809-A13A-D1EE37037110}" dt="2023-10-03T15:46:19.170" v="1183" actId="26606"/>
          <ac:spMkLst>
            <pc:docMk/>
            <pc:sldMk cId="2165996228" sldId="427"/>
            <ac:spMk id="22" creationId="{27361208-7573-4B45-9251-E4E92E7EF6D8}"/>
          </ac:spMkLst>
        </pc:spChg>
        <pc:spChg chg="add">
          <ac:chgData name="Furkan Açıkgöz" userId="4cb5daed-2cee-4b26-912b-54ad2a457e7b" providerId="ADAL" clId="{2A1AC419-12DB-4809-A13A-D1EE37037110}" dt="2023-10-03T15:46:19.170" v="1183" actId="26606"/>
          <ac:spMkLst>
            <pc:docMk/>
            <pc:sldMk cId="2165996228" sldId="427"/>
            <ac:spMk id="24" creationId="{A9BBD8C9-486F-459C-AC5E-3F2327F28048}"/>
          </ac:spMkLst>
        </pc:spChg>
        <pc:spChg chg="add">
          <ac:chgData name="Furkan Açıkgöz" userId="4cb5daed-2cee-4b26-912b-54ad2a457e7b" providerId="ADAL" clId="{2A1AC419-12DB-4809-A13A-D1EE37037110}" dt="2023-10-03T15:46:19.170" v="1183" actId="26606"/>
          <ac:spMkLst>
            <pc:docMk/>
            <pc:sldMk cId="2165996228" sldId="427"/>
            <ac:spMk id="26" creationId="{5C5FEBD1-EE60-4C83-8F5E-CEAAAB732507}"/>
          </ac:spMkLst>
        </pc:spChg>
        <pc:picChg chg="del">
          <ac:chgData name="Furkan Açıkgöz" userId="4cb5daed-2cee-4b26-912b-54ad2a457e7b" providerId="ADAL" clId="{2A1AC419-12DB-4809-A13A-D1EE37037110}" dt="2023-10-03T15:45:27.730" v="1143" actId="478"/>
          <ac:picMkLst>
            <pc:docMk/>
            <pc:sldMk cId="2165996228" sldId="427"/>
            <ac:picMk id="4" creationId="{4CBF9AFD-D4B7-4339-ACEA-77E54ADA7D74}"/>
          </ac:picMkLst>
        </pc:picChg>
        <pc:picChg chg="add mod">
          <ac:chgData name="Furkan Açıkgöz" userId="4cb5daed-2cee-4b26-912b-54ad2a457e7b" providerId="ADAL" clId="{2A1AC419-12DB-4809-A13A-D1EE37037110}" dt="2023-10-03T15:46:51.134" v="1206" actId="14100"/>
          <ac:picMkLst>
            <pc:docMk/>
            <pc:sldMk cId="2165996228" sldId="427"/>
            <ac:picMk id="6" creationId="{49ED5FC4-32BC-179C-7DAF-19F0202128F5}"/>
          </ac:picMkLst>
        </pc:picChg>
        <pc:picChg chg="add mod">
          <ac:chgData name="Furkan Açıkgöz" userId="4cb5daed-2cee-4b26-912b-54ad2a457e7b" providerId="ADAL" clId="{2A1AC419-12DB-4809-A13A-D1EE37037110}" dt="2023-10-03T15:46:19.170" v="1183" actId="26606"/>
          <ac:picMkLst>
            <pc:docMk/>
            <pc:sldMk cId="2165996228" sldId="427"/>
            <ac:picMk id="8" creationId="{5D115AF7-5DCC-9283-1289-152F4592B77A}"/>
          </ac:picMkLst>
        </pc:picChg>
        <pc:picChg chg="add mod">
          <ac:chgData name="Furkan Açıkgöz" userId="4cb5daed-2cee-4b26-912b-54ad2a457e7b" providerId="ADAL" clId="{2A1AC419-12DB-4809-A13A-D1EE37037110}" dt="2023-10-03T15:46:19.170" v="1183" actId="26606"/>
          <ac:picMkLst>
            <pc:docMk/>
            <pc:sldMk cId="2165996228" sldId="427"/>
            <ac:picMk id="11" creationId="{0015170C-E9FF-9686-8372-5EF404ABD91D}"/>
          </ac:picMkLst>
        </pc:picChg>
        <pc:picChg chg="add mod ord">
          <ac:chgData name="Furkan Açıkgöz" userId="4cb5daed-2cee-4b26-912b-54ad2a457e7b" providerId="ADAL" clId="{2A1AC419-12DB-4809-A13A-D1EE37037110}" dt="2023-10-03T15:46:19.170" v="1183" actId="26606"/>
          <ac:picMkLst>
            <pc:docMk/>
            <pc:sldMk cId="2165996228" sldId="427"/>
            <ac:picMk id="15" creationId="{AA662ADA-C5DC-0F72-3611-F2BFEF24B3B5}"/>
          </ac:picMkLst>
        </pc:picChg>
      </pc:sldChg>
      <pc:sldChg chg="addSp modSp new mod setBg">
        <pc:chgData name="Furkan Açıkgöz" userId="4cb5daed-2cee-4b26-912b-54ad2a457e7b" providerId="ADAL" clId="{2A1AC419-12DB-4809-A13A-D1EE37037110}" dt="2023-10-03T15:52:57.441" v="1418" actId="14100"/>
        <pc:sldMkLst>
          <pc:docMk/>
          <pc:sldMk cId="641591033" sldId="428"/>
        </pc:sldMkLst>
        <pc:spChg chg="mod or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2" creationId="{8EF7BADC-E40D-B085-F62D-1588F3677192}"/>
          </ac:spMkLst>
        </pc:spChg>
        <pc:spChg chg="add mod">
          <ac:chgData name="Furkan Açıkgöz" userId="4cb5daed-2cee-4b26-912b-54ad2a457e7b" providerId="ADAL" clId="{2A1AC419-12DB-4809-A13A-D1EE37037110}" dt="2023-10-03T15:51:46.772" v="1365" actId="20577"/>
          <ac:spMkLst>
            <pc:docMk/>
            <pc:sldMk cId="641591033" sldId="428"/>
            <ac:spMk id="6" creationId="{E5BB3983-3A53-80D1-0610-A3B7E3B3919D}"/>
          </ac:spMkLst>
        </pc:spChg>
        <pc:spChg chg="add mod">
          <ac:chgData name="Furkan Açıkgöz" userId="4cb5daed-2cee-4b26-912b-54ad2a457e7b" providerId="ADAL" clId="{2A1AC419-12DB-4809-A13A-D1EE37037110}" dt="2023-10-03T15:52:57.441" v="1418" actId="14100"/>
          <ac:spMkLst>
            <pc:docMk/>
            <pc:sldMk cId="641591033" sldId="428"/>
            <ac:spMk id="8" creationId="{4ABE5CE3-98A0-5B0C-FEF6-23DFAB0346E2}"/>
          </ac:spMkLst>
        </pc:spChg>
        <pc:spChg chg="ad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11" creationId="{841EFD0D-0D37-447B-B1EA-4F7197EB2911}"/>
          </ac:spMkLst>
        </pc:spChg>
        <pc:spChg chg="ad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13" creationId="{5A6DFF24-307B-44B0-93F0-893676F1488A}"/>
          </ac:spMkLst>
        </pc:spChg>
        <pc:spChg chg="ad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15" creationId="{A2805736-925B-4E6B-9FAB-73BA23E1E9A1}"/>
          </ac:spMkLst>
        </pc:spChg>
        <pc:spChg chg="ad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17" creationId="{E9EA2B43-8884-423C-B0EB-8949B04621B5}"/>
          </ac:spMkLst>
        </pc:spChg>
        <pc:spChg chg="add">
          <ac:chgData name="Furkan Açıkgöz" userId="4cb5daed-2cee-4b26-912b-54ad2a457e7b" providerId="ADAL" clId="{2A1AC419-12DB-4809-A13A-D1EE37037110}" dt="2023-10-03T15:50:56.058" v="1304" actId="26606"/>
          <ac:spMkLst>
            <pc:docMk/>
            <pc:sldMk cId="641591033" sldId="428"/>
            <ac:spMk id="19" creationId="{F884A938-C405-4F09-AA12-590BEE1DE935}"/>
          </ac:spMkLst>
        </pc:spChg>
        <pc:picChg chg="add mod ord">
          <ac:chgData name="Furkan Açıkgöz" userId="4cb5daed-2cee-4b26-912b-54ad2a457e7b" providerId="ADAL" clId="{2A1AC419-12DB-4809-A13A-D1EE37037110}" dt="2023-10-03T15:51:09.681" v="1308" actId="1076"/>
          <ac:picMkLst>
            <pc:docMk/>
            <pc:sldMk cId="641591033" sldId="428"/>
            <ac:picMk id="4" creationId="{7FF07DC9-1C10-375A-B242-392161139705}"/>
          </ac:picMkLst>
        </pc:picChg>
      </pc:sldChg>
      <pc:sldChg chg="new del">
        <pc:chgData name="Furkan Açıkgöz" userId="4cb5daed-2cee-4b26-912b-54ad2a457e7b" providerId="ADAL" clId="{2A1AC419-12DB-4809-A13A-D1EE37037110}" dt="2023-10-03T15:45:20.975" v="1142" actId="47"/>
        <pc:sldMkLst>
          <pc:docMk/>
          <pc:sldMk cId="4164021578" sldId="4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EEFFBD-CCA9-4344-8073-642F7A5F3707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81262-D0CA-468A-8B5D-55AC27C999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598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588628" y="0"/>
            <a:ext cx="4275402" cy="3379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D9C9-2698-4758-98C7-592B44962890}" type="datetimeFigureOut">
              <a:rPr lang="tr-TR" smtClean="0"/>
              <a:t>28.09.2024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13063" y="841375"/>
            <a:ext cx="4040187" cy="2273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86632" y="3241586"/>
            <a:ext cx="7893050" cy="26522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588628" y="6397806"/>
            <a:ext cx="4275402" cy="337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1B67E-9989-4556-A9D5-2FDB13DC093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164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8E333C-0E0A-4803-8230-B40CD90D0A26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89116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10E2E-E656-40A8-96D1-7521BA806DF4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889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CEA5-9437-4251-A781-FBB2722D1FBF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198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CC8C-9AFA-4121-B325-3F2A28710985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461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4DBC28-A9D8-4A72-ABEC-7B4C40620B52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16710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BAF2-6253-416D-8420-FD775B084F2D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4838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BCDCE-4778-4DC9-A0E9-9EBBAB377FAA}" type="datetime1">
              <a:rPr lang="tr-TR" smtClean="0"/>
              <a:t>28.09.2024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0694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11048-326D-4314-A963-5ADC466A5D81}" type="datetime1">
              <a:rPr lang="tr-TR" smtClean="0"/>
              <a:t>28.09.2024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75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CD3F0-9FA3-49B3-991E-11BF67EC13DE}" type="datetime1">
              <a:rPr lang="tr-TR" smtClean="0"/>
              <a:t>28.09.2024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329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C29C719-6846-4ADA-AEBE-5A3F1C2F71BC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3791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CF82122-8B02-4308-8BAB-1751DBDF6E06}" type="datetime1">
              <a:rPr lang="tr-TR" smtClean="0"/>
              <a:t>28.09.2024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37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4DBC28-A9D8-4A72-ABEC-7B4C40620B52}" type="datetime1">
              <a:rPr lang="tr-TR" smtClean="0"/>
              <a:t>28.09.2024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802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saunet.sakarya.edu.tr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usula.pau.edu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arabi.sakarya.edu.t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799999" y="2486408"/>
            <a:ext cx="8455104" cy="13411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tr-TR" sz="3200" b="1" dirty="0">
                <a:solidFill>
                  <a:srgbClr val="002060"/>
                </a:solidFill>
              </a:rPr>
              <a:t>SAKARYA ÜNİVERSİTESİ</a:t>
            </a:r>
            <a:br>
              <a:rPr lang="tr-TR" sz="3200" b="1" dirty="0">
                <a:solidFill>
                  <a:srgbClr val="002060"/>
                </a:solidFill>
              </a:rPr>
            </a:br>
            <a:r>
              <a:rPr lang="tr-TR" sz="3200" b="1" dirty="0">
                <a:solidFill>
                  <a:srgbClr val="002060"/>
                </a:solidFill>
              </a:rPr>
              <a:t>«İktisat BÖLÜMÜ»</a:t>
            </a:r>
            <a:br>
              <a:rPr lang="tr-TR" sz="2800" dirty="0">
                <a:solidFill>
                  <a:srgbClr val="002060"/>
                </a:solidFill>
              </a:rPr>
            </a:b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dirty="0">
                <a:solidFill>
                  <a:srgbClr val="002060"/>
                </a:solidFill>
              </a:rPr>
              <a:t>oryantasyon programı</a:t>
            </a:r>
            <a:br>
              <a:rPr lang="tr-TR" sz="2800" dirty="0">
                <a:solidFill>
                  <a:srgbClr val="002060"/>
                </a:solidFill>
              </a:rPr>
            </a:br>
            <a:r>
              <a:rPr lang="tr-TR" sz="2800" i="1" cap="none" dirty="0">
                <a:solidFill>
                  <a:srgbClr val="002060"/>
                </a:solidFill>
              </a:rPr>
              <a:t> EKİM 2024</a:t>
            </a:r>
          </a:p>
        </p:txBody>
      </p:sp>
    </p:spTree>
    <p:extLst>
      <p:ext uri="{BB962C8B-B14F-4D97-AF65-F5344CB8AC3E}">
        <p14:creationId xmlns:p14="http://schemas.microsoft.com/office/powerpoint/2010/main" val="544542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tr-TR" altLang="tr-TR" sz="3600" b="1" i="1" dirty="0"/>
            </a:br>
            <a:r>
              <a:rPr lang="de-DE" altLang="tr-TR" sz="3600" b="1" i="1" dirty="0"/>
              <a:t>SINAVLAR</a:t>
            </a:r>
            <a:endParaRPr lang="tr-TR" sz="3600" b="1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22747" y="1874517"/>
            <a:ext cx="9912192" cy="3438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tr-TR" sz="1800" dirty="0" err="1"/>
              <a:t>Bu</a:t>
            </a:r>
            <a:r>
              <a:rPr lang="de-DE" altLang="tr-TR" sz="1800" dirty="0"/>
              <a:t> </a:t>
            </a:r>
            <a:r>
              <a:rPr lang="de-DE" altLang="tr-TR" sz="1800" dirty="0" err="1"/>
              <a:t>sınavlar</a:t>
            </a:r>
            <a:r>
              <a:rPr lang="de-DE" altLang="tr-TR" sz="1800" dirty="0"/>
              <a:t> </a:t>
            </a:r>
            <a:r>
              <a:rPr lang="de-DE" altLang="tr-TR" sz="1800" dirty="0" err="1"/>
              <a:t>yazılı</a:t>
            </a:r>
            <a:r>
              <a:rPr lang="de-DE" altLang="tr-TR" sz="1800" dirty="0"/>
              <a:t>, </a:t>
            </a:r>
            <a:r>
              <a:rPr lang="de-DE" altLang="tr-TR" sz="1800" dirty="0" err="1"/>
              <a:t>sözlü</a:t>
            </a:r>
            <a:r>
              <a:rPr lang="de-DE" altLang="tr-TR" sz="1800" dirty="0"/>
              <a:t> </a:t>
            </a:r>
            <a:r>
              <a:rPr lang="de-DE" altLang="tr-TR" sz="1800" dirty="0" err="1"/>
              <a:t>veya</a:t>
            </a:r>
            <a:r>
              <a:rPr lang="de-DE" altLang="tr-TR" sz="1800" dirty="0"/>
              <a:t> hem </a:t>
            </a:r>
            <a:r>
              <a:rPr lang="de-DE" altLang="tr-TR" sz="1800" dirty="0" err="1"/>
              <a:t>yazılı</a:t>
            </a:r>
            <a:r>
              <a:rPr lang="de-DE" altLang="tr-TR" sz="1800" dirty="0"/>
              <a:t> hem </a:t>
            </a:r>
            <a:r>
              <a:rPr lang="de-DE" altLang="tr-TR" sz="1800" dirty="0" err="1"/>
              <a:t>sözlü</a:t>
            </a:r>
            <a:r>
              <a:rPr lang="de-DE" altLang="tr-TR" sz="1800" dirty="0"/>
              <a:t> </a:t>
            </a:r>
            <a:r>
              <a:rPr lang="de-DE" altLang="tr-TR" sz="1800" dirty="0" err="1"/>
              <a:t>ve</a:t>
            </a:r>
            <a:r>
              <a:rPr lang="de-DE" altLang="tr-TR" sz="1800" dirty="0"/>
              <a:t>/</a:t>
            </a:r>
            <a:r>
              <a:rPr lang="de-DE" altLang="tr-TR" sz="1800" dirty="0" err="1"/>
              <a:t>veya</a:t>
            </a:r>
            <a:r>
              <a:rPr lang="de-DE" altLang="tr-TR" sz="1800" dirty="0"/>
              <a:t> </a:t>
            </a:r>
            <a:r>
              <a:rPr lang="de-DE" altLang="tr-TR" sz="1800" dirty="0" err="1"/>
              <a:t>uygulamalı</a:t>
            </a:r>
            <a:r>
              <a:rPr lang="de-DE" altLang="tr-TR" sz="1800" dirty="0"/>
              <a:t> </a:t>
            </a:r>
            <a:r>
              <a:rPr lang="de-DE" altLang="tr-TR" sz="1800" dirty="0" err="1"/>
              <a:t>olarak</a:t>
            </a:r>
            <a:r>
              <a:rPr lang="de-DE" altLang="tr-TR" sz="1800" dirty="0"/>
              <a:t> </a:t>
            </a:r>
            <a:r>
              <a:rPr lang="de-DE" altLang="tr-TR" sz="1800" dirty="0" err="1"/>
              <a:t>yapılabilir</a:t>
            </a:r>
            <a:r>
              <a:rPr lang="de-DE" altLang="tr-TR" sz="1800" dirty="0"/>
              <a:t>. </a:t>
            </a:r>
            <a:endParaRPr lang="tr-TR" altLang="tr-TR" sz="1800" dirty="0"/>
          </a:p>
          <a:p>
            <a:pPr marL="0" indent="0">
              <a:buNone/>
            </a:pPr>
            <a:endParaRPr lang="tr-TR" sz="1800" dirty="0"/>
          </a:p>
          <a:p>
            <a:pPr marL="0" indent="0">
              <a:buNone/>
            </a:pPr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Dersten kalınması halinde;  Akademik </a:t>
            </a:r>
            <a:r>
              <a:rPr lang="tr-TR" sz="18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Takvim’e</a:t>
            </a:r>
            <a:r>
              <a:rPr lang="tr-TR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göre Yaz okulu tercihini yapabilirsiniz veya bir sonraki yıl ilgili dersi alttan alabilirsiniz.</a:t>
            </a:r>
          </a:p>
          <a:p>
            <a:pPr marL="0" indent="0">
              <a:buNone/>
            </a:pPr>
            <a:endParaRPr lang="tr-TR" altLang="tr-TR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tr-TR" altLang="tr-TR" sz="1800" b="1" dirty="0">
                <a:solidFill>
                  <a:srgbClr val="FF0000"/>
                </a:solidFill>
              </a:rPr>
              <a:t>Yükseköğretim Kurumları Öğrenci Disiplin Yönetmeliği’ne göre kopya çekmek ve çektirmek bir yarıyıl okuldan uzaklaştırma cezası ile sonuçlanmaktadır.!!!</a:t>
            </a:r>
          </a:p>
          <a:p>
            <a:pPr marL="0" indent="0">
              <a:buNone/>
            </a:pPr>
            <a:endParaRPr lang="tr-TR" alt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990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tr-TR" sz="3600" b="1" i="1" dirty="0"/>
              <a:t>DERS BAŞARI NOTU</a:t>
            </a:r>
            <a:endParaRPr lang="tr-TR" sz="3600" b="1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385225" y="1595675"/>
            <a:ext cx="5733428" cy="445155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tr-TR" sz="1800" dirty="0" err="1"/>
              <a:t>Bir</a:t>
            </a:r>
            <a:r>
              <a:rPr lang="de-DE" altLang="tr-TR" sz="1800" dirty="0"/>
              <a:t> </a:t>
            </a:r>
            <a:r>
              <a:rPr lang="de-DE" altLang="tr-TR" sz="1800" dirty="0" err="1"/>
              <a:t>dersteki</a:t>
            </a:r>
            <a:r>
              <a:rPr lang="de-DE" altLang="tr-TR" sz="1800" dirty="0"/>
              <a:t> </a:t>
            </a:r>
            <a:r>
              <a:rPr lang="de-DE" altLang="tr-TR" sz="1800" dirty="0" err="1"/>
              <a:t>başarı</a:t>
            </a:r>
            <a:r>
              <a:rPr lang="de-DE" altLang="tr-TR" sz="1800" dirty="0"/>
              <a:t> </a:t>
            </a:r>
            <a:r>
              <a:rPr lang="de-DE" altLang="tr-TR" sz="1800" dirty="0" err="1"/>
              <a:t>durumu</a:t>
            </a:r>
            <a:r>
              <a:rPr lang="de-DE" altLang="tr-TR" sz="1800" dirty="0"/>
              <a:t> </a:t>
            </a:r>
            <a:r>
              <a:rPr lang="tr-TR" altLang="tr-TR" sz="1800" dirty="0"/>
              <a:t>‘</a:t>
            </a:r>
            <a:r>
              <a:rPr lang="de-DE" altLang="tr-TR" sz="1800" b="1" dirty="0" err="1">
                <a:solidFill>
                  <a:schemeClr val="tx1"/>
                </a:solidFill>
              </a:rPr>
              <a:t>Ders</a:t>
            </a:r>
            <a:r>
              <a:rPr lang="de-DE" altLang="tr-TR" sz="1800" b="1" dirty="0">
                <a:solidFill>
                  <a:schemeClr val="tx1"/>
                </a:solidFill>
              </a:rPr>
              <a:t> </a:t>
            </a:r>
            <a:r>
              <a:rPr lang="de-DE" altLang="tr-TR" sz="1800" b="1" dirty="0" err="1">
                <a:solidFill>
                  <a:schemeClr val="tx1"/>
                </a:solidFill>
              </a:rPr>
              <a:t>Başarı</a:t>
            </a:r>
            <a:r>
              <a:rPr lang="de-DE" altLang="tr-TR" sz="1800" b="1" dirty="0">
                <a:solidFill>
                  <a:schemeClr val="tx1"/>
                </a:solidFill>
              </a:rPr>
              <a:t> </a:t>
            </a:r>
            <a:r>
              <a:rPr lang="de-DE" altLang="tr-TR" sz="1800" b="1" dirty="0" err="1">
                <a:solidFill>
                  <a:schemeClr val="tx1"/>
                </a:solidFill>
              </a:rPr>
              <a:t>Notu</a:t>
            </a:r>
            <a:r>
              <a:rPr lang="tr-TR" altLang="tr-TR" sz="1800" dirty="0"/>
              <a:t>’ </a:t>
            </a:r>
            <a:r>
              <a:rPr lang="de-DE" altLang="tr-TR" sz="1800" dirty="0" err="1"/>
              <a:t>ile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belirlenir</a:t>
            </a:r>
            <a:r>
              <a:rPr lang="de-DE" altLang="tr-TR" sz="1800" dirty="0"/>
              <a:t>. </a:t>
            </a:r>
            <a:endParaRPr lang="tr-TR" altLang="tr-TR" sz="1800" dirty="0"/>
          </a:p>
          <a:p>
            <a:pPr marL="0" indent="0">
              <a:lnSpc>
                <a:spcPct val="120000"/>
              </a:lnSpc>
              <a:buNone/>
            </a:pPr>
            <a:endParaRPr lang="tr-TR" altLang="tr-TR" sz="1800" dirty="0"/>
          </a:p>
          <a:p>
            <a:pPr marL="0" indent="0">
              <a:lnSpc>
                <a:spcPct val="120000"/>
              </a:lnSpc>
              <a:buNone/>
            </a:pPr>
            <a:r>
              <a:rPr lang="de-DE" altLang="tr-TR" sz="1800" dirty="0" err="1"/>
              <a:t>Ders</a:t>
            </a:r>
            <a:r>
              <a:rPr lang="de-DE" altLang="tr-TR" sz="1800" dirty="0"/>
              <a:t> </a:t>
            </a:r>
            <a:r>
              <a:rPr lang="de-DE" altLang="tr-TR" sz="1800" dirty="0" err="1"/>
              <a:t>başarı</a:t>
            </a:r>
            <a:r>
              <a:rPr lang="de-DE" altLang="tr-TR" sz="1800" dirty="0"/>
              <a:t> </a:t>
            </a:r>
            <a:r>
              <a:rPr lang="de-DE" altLang="tr-TR" sz="1800" dirty="0" err="1"/>
              <a:t>notu</a:t>
            </a:r>
            <a:r>
              <a:rPr lang="de-DE" altLang="tr-TR" sz="1800" dirty="0"/>
              <a:t>, </a:t>
            </a:r>
            <a:r>
              <a:rPr lang="de-DE" altLang="tr-TR" sz="1800" dirty="0" err="1"/>
              <a:t>öğrencinin</a:t>
            </a:r>
            <a:r>
              <a:rPr lang="de-DE" altLang="tr-TR" sz="1800" dirty="0"/>
              <a:t> </a:t>
            </a:r>
            <a:r>
              <a:rPr lang="de-DE" altLang="tr-TR" sz="1800" dirty="0" err="1"/>
              <a:t>yarıyıl</a:t>
            </a:r>
            <a:r>
              <a:rPr lang="de-DE" altLang="tr-TR" sz="1800" dirty="0"/>
              <a:t> </a:t>
            </a:r>
            <a:r>
              <a:rPr lang="de-DE" altLang="tr-TR" sz="1800" dirty="0" err="1"/>
              <a:t>içinde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gösterdiği</a:t>
            </a:r>
            <a:r>
              <a:rPr lang="de-DE" altLang="tr-TR" sz="1800" dirty="0"/>
              <a:t> </a:t>
            </a:r>
            <a:r>
              <a:rPr lang="de-DE" altLang="tr-TR" sz="1800" dirty="0" err="1"/>
              <a:t>başarı</a:t>
            </a:r>
            <a:r>
              <a:rPr lang="de-DE" altLang="tr-TR" sz="1800" dirty="0"/>
              <a:t> (</a:t>
            </a:r>
            <a:r>
              <a:rPr lang="de-DE" altLang="tr-TR" sz="1800" dirty="0" err="1"/>
              <a:t>ara</a:t>
            </a:r>
            <a:r>
              <a:rPr lang="de-DE" altLang="tr-TR" sz="1800" dirty="0"/>
              <a:t> </a:t>
            </a:r>
            <a:r>
              <a:rPr lang="de-DE" altLang="tr-TR" sz="1800" dirty="0" err="1"/>
              <a:t>sınavlar</a:t>
            </a:r>
            <a:r>
              <a:rPr lang="de-DE" altLang="tr-TR" sz="1800" dirty="0"/>
              <a:t>, </a:t>
            </a:r>
            <a:r>
              <a:rPr lang="de-DE" altLang="tr-TR" sz="1800" dirty="0" err="1"/>
              <a:t>ödevler</a:t>
            </a:r>
            <a:r>
              <a:rPr lang="de-DE" altLang="tr-TR" sz="1800" dirty="0"/>
              <a:t>, </a:t>
            </a:r>
            <a:r>
              <a:rPr lang="de-DE" altLang="tr-TR" sz="1800" dirty="0" err="1"/>
              <a:t>uygulamalı</a:t>
            </a:r>
            <a:r>
              <a:rPr lang="de-DE" altLang="tr-TR" sz="1800" dirty="0"/>
              <a:t> </a:t>
            </a:r>
            <a:r>
              <a:rPr lang="de-DE" altLang="tr-TR" sz="1800" dirty="0" err="1"/>
              <a:t>çalışmalar</a:t>
            </a:r>
            <a:r>
              <a:rPr lang="tr-TR" altLang="tr-TR" sz="1800" dirty="0"/>
              <a:t>, kısa sınavlar</a:t>
            </a:r>
            <a:r>
              <a:rPr lang="de-DE" altLang="tr-TR" sz="1800" dirty="0"/>
              <a:t> </a:t>
            </a:r>
            <a:r>
              <a:rPr lang="de-DE" altLang="tr-TR" sz="1800" dirty="0" err="1"/>
              <a:t>vb</a:t>
            </a:r>
            <a:r>
              <a:rPr lang="de-DE" altLang="tr-TR" sz="1800" dirty="0"/>
              <a:t>.) </a:t>
            </a:r>
            <a:r>
              <a:rPr lang="de-DE" altLang="tr-TR" sz="1800" dirty="0" err="1"/>
              <a:t>ve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genel</a:t>
            </a:r>
            <a:r>
              <a:rPr lang="de-DE" altLang="tr-TR" sz="1800" dirty="0"/>
              <a:t> </a:t>
            </a:r>
            <a:r>
              <a:rPr lang="de-DE" altLang="tr-TR" sz="1800" dirty="0" err="1"/>
              <a:t>sınavın</a:t>
            </a:r>
            <a:r>
              <a:rPr lang="de-DE" altLang="tr-TR" sz="1800" dirty="0"/>
              <a:t> </a:t>
            </a:r>
            <a:r>
              <a:rPr lang="de-DE" altLang="tr-TR" sz="1800" dirty="0" err="1"/>
              <a:t>birlikte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değerlendirmesiyle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elde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edilir</a:t>
            </a:r>
            <a:r>
              <a:rPr lang="de-DE" altLang="tr-TR" sz="1800" dirty="0"/>
              <a:t>.</a:t>
            </a:r>
            <a:endParaRPr lang="tr-TR" altLang="tr-TR" sz="1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7" name="Resim 6" descr="NIACL ASSISTANT EXAM: GK &amp; COMPUTER QUESTIONS - All Exam Ti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371" y="2075649"/>
            <a:ext cx="4088829" cy="306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18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90633" y="2551368"/>
            <a:ext cx="3946815" cy="21328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tr-TR" sz="1800" dirty="0"/>
              <a:t>Kurulum için;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1800" dirty="0">
                <a:hlinkClick r:id="rId2"/>
              </a:rPr>
              <a:t>http://www.saunet.edu.tr</a:t>
            </a:r>
            <a:r>
              <a:rPr lang="tr-TR" sz="1800" dirty="0"/>
              <a:t> sayfasını ziyaret ederek hem bilgisayarınıza hem de cep telefonunuzdaki ücretsiz </a:t>
            </a:r>
            <a:r>
              <a:rPr lang="tr-TR" sz="1800" dirty="0" err="1"/>
              <a:t>Wi</a:t>
            </a:r>
            <a:r>
              <a:rPr lang="tr-TR" sz="1800" dirty="0"/>
              <a:t>-Fi kurulumunu yapabilirsiniz.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tr-TR" sz="1800" dirty="0"/>
              <a:t>Herhangi bir sorun ile karşılaşıldığında Personel Daire Başkanlığı- Bilgi İşlem Birimi ile iletişime geçilebilir.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4" b="18494"/>
          <a:stretch/>
        </p:blipFill>
        <p:spPr bwMode="auto">
          <a:xfrm>
            <a:off x="4737448" y="2057401"/>
            <a:ext cx="6768752" cy="3075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Başlık 2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EDUROAM:</a:t>
            </a:r>
            <a:r>
              <a:rPr lang="tr-TR" sz="3600" dirty="0"/>
              <a:t> </a:t>
            </a:r>
            <a:br>
              <a:rPr lang="tr-TR" sz="3600" dirty="0"/>
            </a:br>
            <a:r>
              <a:rPr lang="tr-TR" sz="2400" dirty="0"/>
              <a:t>KAMPÜS İçerisinde İnternete Giriş</a:t>
            </a:r>
            <a:endParaRPr lang="tr-TR" sz="2400" b="1" i="1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7189A1AA-41F3-6436-21A5-B90C9FF08186}"/>
              </a:ext>
            </a:extLst>
          </p:cNvPr>
          <p:cNvSpPr txBox="1"/>
          <p:nvPr/>
        </p:nvSpPr>
        <p:spPr>
          <a:xfrm>
            <a:off x="1544259" y="5473153"/>
            <a:ext cx="84839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i="1" dirty="0"/>
              <a:t>EDUROAM Türkiye’deki tüm üniversite kampüslerinde internete erişim imkanı sağlar..</a:t>
            </a:r>
            <a:endParaRPr lang="tr-TR" sz="1800" b="1" i="1" dirty="0"/>
          </a:p>
        </p:txBody>
      </p:sp>
    </p:spTree>
    <p:extLst>
      <p:ext uri="{BB962C8B-B14F-4D97-AF65-F5344CB8AC3E}">
        <p14:creationId xmlns:p14="http://schemas.microsoft.com/office/powerpoint/2010/main" val="2954546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5063612" y="2209800"/>
            <a:ext cx="6594987" cy="39550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tr-TR" sz="1800" dirty="0"/>
          </a:p>
          <a:p>
            <a:pPr marL="0" indent="0" algn="r">
              <a:buNone/>
            </a:pPr>
            <a:r>
              <a:rPr lang="tr-TR" sz="1800" dirty="0"/>
              <a:t>SABİS, tüm uygulamalara tek bir kullanıcı adı ve şifre ile erişebilmeyi sağlayan ortak kimlik doğrulama platformudur.</a:t>
            </a:r>
          </a:p>
          <a:p>
            <a:pPr marL="0" indent="0" algn="r">
              <a:buNone/>
            </a:pPr>
            <a:r>
              <a:rPr lang="tr-TR" sz="1800" dirty="0"/>
              <a:t>Ders seçimlerinizi yapmak, notlarınıza (Öğrenci Bilgi Sistemi) ve e-postanıza bakmak için bu sistemi kullanabilirsiniz.</a:t>
            </a:r>
          </a:p>
          <a:p>
            <a:pPr marL="0" indent="0" algn="r">
              <a:buNone/>
            </a:pPr>
            <a:r>
              <a:rPr lang="tr-TR" sz="1800" b="1" dirty="0"/>
              <a:t>Giriş yapmak için: </a:t>
            </a:r>
            <a:r>
              <a:rPr lang="tr-TR" sz="1800" b="1" dirty="0">
                <a:solidFill>
                  <a:schemeClr val="tx1"/>
                </a:solidFill>
              </a:rPr>
              <a:t>https://login.sabis.sakarya.edu.tr/</a:t>
            </a:r>
            <a:r>
              <a:rPr lang="tr-TR" sz="18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endParaRPr lang="tr-TR" sz="1800" u="sng" dirty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tr-TR" sz="1800" dirty="0"/>
              <a:t>.</a:t>
            </a:r>
          </a:p>
          <a:p>
            <a:pPr marL="0" indent="0" algn="r">
              <a:buNone/>
            </a:pPr>
            <a:endParaRPr lang="tr-TR" sz="180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13</a:t>
            </a:fld>
            <a:endParaRPr lang="tr-TR"/>
          </a:p>
        </p:txBody>
      </p:sp>
      <p:pic>
        <p:nvPicPr>
          <p:cNvPr id="4" name="Resi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r="5152"/>
          <a:stretch/>
        </p:blipFill>
        <p:spPr bwMode="auto">
          <a:xfrm>
            <a:off x="-10662" y="1255470"/>
            <a:ext cx="3854246" cy="3667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3048000" y="9167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SABİS BİLGİ SİSTEMİ</a:t>
            </a:r>
          </a:p>
        </p:txBody>
      </p:sp>
    </p:spTree>
    <p:extLst>
      <p:ext uri="{BB962C8B-B14F-4D97-AF65-F5344CB8AC3E}">
        <p14:creationId xmlns:p14="http://schemas.microsoft.com/office/powerpoint/2010/main" val="3345586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265591" y="2166908"/>
            <a:ext cx="4442472" cy="36314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sz="2000" dirty="0"/>
          </a:p>
          <a:p>
            <a:pPr marL="0" indent="0">
              <a:lnSpc>
                <a:spcPct val="120000"/>
              </a:lnSpc>
              <a:buNone/>
            </a:pPr>
            <a:r>
              <a:rPr lang="tr-TR" sz="3200" dirty="0"/>
              <a:t>Ayrıntılı bilgi için: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3200" dirty="0"/>
              <a:t>Farabi Koordinatörlüğü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3200" u="sng" dirty="0">
                <a:hlinkClick r:id="rId2"/>
              </a:rPr>
              <a:t>https://farabi.sakarya.edu.tr/</a:t>
            </a:r>
            <a:endParaRPr lang="tr-TR" sz="3200" u="sng" dirty="0"/>
          </a:p>
          <a:p>
            <a:pPr marL="0" indent="0">
              <a:lnSpc>
                <a:spcPct val="120000"/>
              </a:lnSpc>
              <a:buNone/>
            </a:pPr>
            <a:endParaRPr lang="tr-TR" sz="3200" dirty="0"/>
          </a:p>
          <a:p>
            <a:pPr marL="0" indent="0">
              <a:lnSpc>
                <a:spcPct val="120000"/>
              </a:lnSpc>
              <a:buNone/>
            </a:pPr>
            <a:r>
              <a:rPr lang="tr-TR" sz="3200" dirty="0"/>
              <a:t>Ayrıntılı bilgi için: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3200" dirty="0"/>
              <a:t>Uluslararası İlişkiler Koordinatörlüğü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3200" u="sng" dirty="0"/>
              <a:t>https://erasmus.sakarya.edu.tr/</a:t>
            </a:r>
            <a:endParaRPr lang="tr-TR" sz="3200" dirty="0"/>
          </a:p>
          <a:p>
            <a:pPr marL="0" indent="0">
              <a:lnSpc>
                <a:spcPct val="120000"/>
              </a:lnSpc>
              <a:buNone/>
            </a:pPr>
            <a:endParaRPr lang="tr-TR" sz="38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10" name="Resim 9" descr="http://uluslararasi.karabuk.edu.tr/yuklenen/resimler/1262122016115326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0" b="13632"/>
          <a:stretch/>
        </p:blipFill>
        <p:spPr bwMode="auto">
          <a:xfrm>
            <a:off x="806470" y="2057401"/>
            <a:ext cx="1329055" cy="1016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Resim 10" descr="https://www.caie-caei.org/wp-content/uploads/2014/11/erasmus-logo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2" y="3296277"/>
            <a:ext cx="1800200" cy="976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Resim 11" descr="http://mevlana.akdeniz.edu.tr/_dinamik/234/12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2" y="4691092"/>
            <a:ext cx="1224136" cy="10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Unvan 2"/>
          <p:cNvSpPr txBox="1">
            <a:spLocks/>
          </p:cNvSpPr>
          <p:nvPr/>
        </p:nvSpPr>
        <p:spPr>
          <a:xfrm>
            <a:off x="1683521" y="764373"/>
            <a:ext cx="9822679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ÖĞRENCİ DEĞİŞİM PROGRAMLARI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1" b="3231"/>
          <a:stretch/>
        </p:blipFill>
        <p:spPr>
          <a:xfrm rot="669219">
            <a:off x="6398889" y="2088812"/>
            <a:ext cx="4780209" cy="25039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69334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1838632" y="5376399"/>
            <a:ext cx="96675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dirty="0"/>
              <a:t>Akademik takvim, üniversitelerin kayıt yenileme, ders ekle-sil, oryantasyon programı, tek ders sınavları, akademik konular ile ilgili son başvuru tarihleri, sınav başlangıç-bitiş tarihleri ve resmi tatil günleri vb. bilgileri içeren takvimdir.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BD83B47-F17D-4AAE-A32B-B06872F86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1838633" y="1178704"/>
            <a:ext cx="9667568" cy="3876680"/>
          </a:xfrm>
          <a:prstGeom prst="rect">
            <a:avLst/>
          </a:prstGeom>
        </p:spPr>
      </p:pic>
      <p:sp>
        <p:nvSpPr>
          <p:cNvPr id="6" name="Başlık 1"/>
          <p:cNvSpPr txBox="1">
            <a:spLocks/>
          </p:cNvSpPr>
          <p:nvPr/>
        </p:nvSpPr>
        <p:spPr>
          <a:xfrm>
            <a:off x="2819400" y="136525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Akademik takvim</a:t>
            </a:r>
          </a:p>
        </p:txBody>
      </p:sp>
    </p:spTree>
    <p:extLst>
      <p:ext uri="{BB962C8B-B14F-4D97-AF65-F5344CB8AC3E}">
        <p14:creationId xmlns:p14="http://schemas.microsoft.com/office/powerpoint/2010/main" val="3706092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110953" y="1885071"/>
            <a:ext cx="6598142" cy="4490608"/>
          </a:xfrm>
        </p:spPr>
        <p:txBody>
          <a:bodyPr>
            <a:normAutofit/>
          </a:bodyPr>
          <a:lstStyle/>
          <a:p>
            <a:pPr marL="0" lvl="1" indent="0" algn="r"/>
            <a:r>
              <a:rPr lang="tr-TR" sz="1800" dirty="0">
                <a:solidFill>
                  <a:schemeClr val="tx1"/>
                </a:solidFill>
              </a:rPr>
              <a:t>Öğrenci belgesi</a:t>
            </a:r>
          </a:p>
          <a:p>
            <a:pPr marL="0" lvl="1" indent="0" algn="r"/>
            <a:r>
              <a:rPr lang="tr-TR" sz="1800" dirty="0">
                <a:solidFill>
                  <a:schemeClr val="tx1"/>
                </a:solidFill>
              </a:rPr>
              <a:t>Transkript (not çizelgesi)</a:t>
            </a:r>
          </a:p>
          <a:p>
            <a:pPr marL="0" lvl="1" indent="0" algn="r"/>
            <a:r>
              <a:rPr lang="tr-TR" sz="1800" dirty="0">
                <a:solidFill>
                  <a:schemeClr val="tx1"/>
                </a:solidFill>
              </a:rPr>
              <a:t>Öğrenci kartı kaybedilmesi</a:t>
            </a:r>
          </a:p>
          <a:p>
            <a:pPr marL="0" lvl="1" indent="0" algn="r"/>
            <a:r>
              <a:rPr lang="tr-TR" dirty="0">
                <a:solidFill>
                  <a:schemeClr val="tx1"/>
                </a:solidFill>
              </a:rPr>
              <a:t>Disiplin cezası almadığına dair belge…</a:t>
            </a:r>
          </a:p>
          <a:p>
            <a:pPr marL="0" lvl="1" indent="0" algn="r">
              <a:buNone/>
            </a:pPr>
            <a:r>
              <a:rPr lang="tr-TR" sz="1800" dirty="0">
                <a:solidFill>
                  <a:schemeClr val="tx1"/>
                </a:solidFill>
              </a:rPr>
              <a:t>Alınması gerektiği durumlarda her fakültede bulunan bölüm sekreterli</a:t>
            </a:r>
            <a:r>
              <a:rPr lang="tr-TR" dirty="0">
                <a:solidFill>
                  <a:schemeClr val="tx1"/>
                </a:solidFill>
              </a:rPr>
              <a:t>ğine(</a:t>
            </a:r>
            <a:r>
              <a:rPr lang="tr-TR" b="1" dirty="0">
                <a:solidFill>
                  <a:schemeClr val="tx1"/>
                </a:solidFill>
              </a:rPr>
              <a:t>İktisat Bölüm Sekreterliği</a:t>
            </a:r>
            <a:r>
              <a:rPr lang="tr-TR" dirty="0">
                <a:solidFill>
                  <a:schemeClr val="tx1"/>
                </a:solidFill>
              </a:rPr>
              <a:t>)</a:t>
            </a:r>
            <a:r>
              <a:rPr lang="tr-TR" sz="1800" dirty="0">
                <a:solidFill>
                  <a:schemeClr val="tx1"/>
                </a:solidFill>
              </a:rPr>
              <a:t> başvurabilirsiniz.</a:t>
            </a:r>
          </a:p>
          <a:p>
            <a:pPr marL="0" lvl="1" indent="0" algn="r"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 marL="0" lvl="1" indent="0" algn="r">
              <a:buNone/>
            </a:pPr>
            <a:r>
              <a:rPr lang="tr-TR" sz="1800" dirty="0">
                <a:solidFill>
                  <a:schemeClr val="tx1"/>
                </a:solidFill>
              </a:rPr>
              <a:t>Bölüm sekreterliği personelinin sizin gibi yüzlerce öğrencinin resmi işlemleri ile ilgilendiğini ve bazı durumlarda bu sebeple beklemeniz  gerekebileceğini unutmayın.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16</a:t>
            </a:fld>
            <a:endParaRPr lang="tr-TR"/>
          </a:p>
        </p:txBody>
      </p:sp>
      <p:pic>
        <p:nvPicPr>
          <p:cNvPr id="6" name="Resim 5" descr="AlfabeBoo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2196447"/>
            <a:ext cx="3238500" cy="36957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0926" y="440194"/>
            <a:ext cx="879119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4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911645" y="2256528"/>
            <a:ext cx="5594555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tr-TR" altLang="tr-TR" b="1" dirty="0"/>
              <a:t>Bölüm Sekreterliği</a:t>
            </a:r>
            <a:r>
              <a:rPr lang="tr-TR" altLang="tr-TR" b="1" dirty="0">
                <a:highlight>
                  <a:srgbClr val="FFFF00"/>
                </a:highlight>
              </a:rPr>
              <a:t>: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</a:pPr>
            <a:r>
              <a:rPr lang="tr-TR" altLang="tr-TR" dirty="0"/>
              <a:t>Mazeretli yazılma-Mazeret sınavları, yaz okulları için dışardan ders almak ve ders kodlama hataları gibi konularda dilekçelerin teslim edildiği birimdir.</a:t>
            </a:r>
          </a:p>
          <a:p>
            <a:pPr algn="r">
              <a:lnSpc>
                <a:spcPct val="150000"/>
              </a:lnSpc>
              <a:buClr>
                <a:schemeClr val="accent1"/>
              </a:buClr>
            </a:pPr>
            <a:endParaRPr lang="tr-TR" altLang="tr-TR" b="1" dirty="0"/>
          </a:p>
          <a:p>
            <a:pPr algn="r">
              <a:lnSpc>
                <a:spcPct val="150000"/>
              </a:lnSpc>
              <a:buClr>
                <a:schemeClr val="accent1"/>
              </a:buClr>
            </a:pPr>
            <a:r>
              <a:rPr lang="tr-TR" altLang="tr-TR" dirty="0"/>
              <a:t>Muafiyet, ders sildirme(mezun durumunda), not düzeltmeleri </a:t>
            </a:r>
            <a:r>
              <a:rPr lang="tr-TR" altLang="tr-TR" dirty="0" err="1"/>
              <a:t>v.b</a:t>
            </a:r>
            <a:r>
              <a:rPr lang="tr-TR" altLang="tr-TR" dirty="0"/>
              <a:t> gibi yönetim kuruluna girmesi gereken evrakların takibi, Soyadı değişikliği ile ilgili dilekçenin verildiği birimdir.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Dikkat edilmesi gerekenler</a:t>
            </a:r>
          </a:p>
        </p:txBody>
      </p:sp>
      <p:pic>
        <p:nvPicPr>
          <p:cNvPr id="5" name="Resim 4" descr="Receptionist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68" y="2057401"/>
            <a:ext cx="3835063" cy="36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4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3" name="Başlık 1">
            <a:extLst>
              <a:ext uri="{FF2B5EF4-FFF2-40B4-BE49-F238E27FC236}">
                <a16:creationId xmlns:a16="http://schemas.microsoft.com/office/drawing/2014/main" id="{35457A47-976B-8C88-E995-A16F748FF629}"/>
              </a:ext>
            </a:extLst>
          </p:cNvPr>
          <p:cNvSpPr txBox="1">
            <a:spLocks/>
          </p:cNvSpPr>
          <p:nvPr/>
        </p:nvSpPr>
        <p:spPr>
          <a:xfrm>
            <a:off x="4720039" y="-492867"/>
            <a:ext cx="9171665" cy="1744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b="1" i="1" spc="800" dirty="0">
                <a:solidFill>
                  <a:srgbClr val="2A1A00"/>
                </a:solidFill>
              </a:rPr>
              <a:t>BAZI FAYDALI BİLGİLER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pic>
        <p:nvPicPr>
          <p:cNvPr id="5" name="Resim 4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60FF3C93-3E87-567B-2315-EC844E0B6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533" y="889816"/>
            <a:ext cx="4809841" cy="5023331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3A6D3BE2-2E6F-9B5C-AE6B-9499DBDB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18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C3F86923-246D-C4DD-0299-148909CFA21E}"/>
              </a:ext>
            </a:extLst>
          </p:cNvPr>
          <p:cNvSpPr txBox="1">
            <a:spLocks/>
          </p:cNvSpPr>
          <p:nvPr/>
        </p:nvSpPr>
        <p:spPr>
          <a:xfrm>
            <a:off x="572756" y="1909186"/>
            <a:ext cx="5767083" cy="2813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tr-TR" b="1" i="1" spc="800" dirty="0">
                <a:solidFill>
                  <a:srgbClr val="2A1A00"/>
                </a:solidFill>
              </a:rPr>
              <a:t>TÜM DERS PROGRAMLARINA ERİŞEBİLİRSİN.</a:t>
            </a:r>
            <a:endParaRPr lang="en-US" b="1" i="1" spc="8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002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F097BBD-00D2-A8CE-0001-87CC2928BC5E}"/>
              </a:ext>
            </a:extLst>
          </p:cNvPr>
          <p:cNvSpPr txBox="1">
            <a:spLocks/>
          </p:cNvSpPr>
          <p:nvPr/>
        </p:nvSpPr>
        <p:spPr>
          <a:xfrm>
            <a:off x="1078523" y="544915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400" b="1" i="1" spc="800" dirty="0">
                <a:solidFill>
                  <a:srgbClr val="2A1A00"/>
                </a:solidFill>
              </a:rPr>
              <a:t>DÜZENLİ TAKİP ÖNERİSİ</a:t>
            </a:r>
          </a:p>
        </p:txBody>
      </p:sp>
      <p:pic>
        <p:nvPicPr>
          <p:cNvPr id="4" name="Resim 3" descr="metin, bilgisayar, ekran görüntüsü, web sitesi içeren bir resim&#10;&#10;Açıklama otomatik olarak oluşturuldu">
            <a:extLst>
              <a:ext uri="{FF2B5EF4-FFF2-40B4-BE49-F238E27FC236}">
                <a16:creationId xmlns:a16="http://schemas.microsoft.com/office/drawing/2014/main" id="{4CBF9AFD-D4B7-4339-ACEA-77E54ADA7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91" y="401599"/>
            <a:ext cx="7578218" cy="4452203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F2B4CA9-34C3-E5EE-87AF-07734FD8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defTabSz="914400">
                <a:spcAft>
                  <a:spcPts val="600"/>
                </a:spcAft>
              </a:pPr>
              <a:t>19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9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223248" y="2132857"/>
            <a:ext cx="7745505" cy="399330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tr-TR" sz="2800" dirty="0"/>
              <a:t>Sakarya Üniversitesi’ne hoş geldiniz. </a:t>
            </a:r>
          </a:p>
          <a:p>
            <a:pPr marL="0" indent="0" algn="ctr">
              <a:spcBef>
                <a:spcPts val="0"/>
              </a:spcBef>
              <a:buNone/>
            </a:pPr>
            <a:endParaRPr lang="tr-TR" sz="2800" dirty="0"/>
          </a:p>
          <a:p>
            <a:pPr marL="0" indent="0" algn="ctr">
              <a:spcBef>
                <a:spcPts val="0"/>
              </a:spcBef>
              <a:buNone/>
            </a:pPr>
            <a:r>
              <a:rPr lang="tr-TR" sz="2800" dirty="0"/>
              <a:t>Bu sunum, Siyasal Bilgiler Fakültesi İktisat Bölümü Arş. Gör.’</a:t>
            </a:r>
            <a:r>
              <a:rPr lang="tr-TR" sz="2800" dirty="0" err="1"/>
              <a:t>leri</a:t>
            </a:r>
            <a:r>
              <a:rPr lang="tr-TR" sz="2800" dirty="0"/>
              <a:t> tarafından Oryantasyon Programı 2024 kapsamında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tr-TR" sz="2800" dirty="0"/>
              <a:t>siz değerli öğrencilerimiz için hazırlanmıştır.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6323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24" name="Rectangle 15">
            <a:extLst>
              <a:ext uri="{FF2B5EF4-FFF2-40B4-BE49-F238E27FC236}">
                <a16:creationId xmlns:a16="http://schemas.microsoft.com/office/drawing/2014/main" id="{33DFEFC0-99B4-4D27-9168-1B2F659A3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Freeform: Shape 17">
            <a:extLst>
              <a:ext uri="{FF2B5EF4-FFF2-40B4-BE49-F238E27FC236}">
                <a16:creationId xmlns:a16="http://schemas.microsoft.com/office/drawing/2014/main" id="{A2C20081-2005-4B05-BEA4-EB8D4C90A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070708"/>
            <a:ext cx="12192000" cy="1787292"/>
          </a:xfrm>
          <a:custGeom>
            <a:avLst/>
            <a:gdLst>
              <a:gd name="connsiteX0" fmla="*/ 619389 w 12192000"/>
              <a:gd name="connsiteY0" fmla="*/ 0 h 1787292"/>
              <a:gd name="connsiteX1" fmla="*/ 687652 w 12192000"/>
              <a:gd name="connsiteY1" fmla="*/ 3175 h 1787292"/>
              <a:gd name="connsiteX2" fmla="*/ 747977 w 12192000"/>
              <a:gd name="connsiteY2" fmla="*/ 9525 h 1787292"/>
              <a:gd name="connsiteX3" fmla="*/ 800364 w 12192000"/>
              <a:gd name="connsiteY3" fmla="*/ 20637 h 1787292"/>
              <a:gd name="connsiteX4" fmla="*/ 846402 w 12192000"/>
              <a:gd name="connsiteY4" fmla="*/ 36512 h 1787292"/>
              <a:gd name="connsiteX5" fmla="*/ 887677 w 12192000"/>
              <a:gd name="connsiteY5" fmla="*/ 52387 h 1787292"/>
              <a:gd name="connsiteX6" fmla="*/ 924189 w 12192000"/>
              <a:gd name="connsiteY6" fmla="*/ 68262 h 1787292"/>
              <a:gd name="connsiteX7" fmla="*/ 962289 w 12192000"/>
              <a:gd name="connsiteY7" fmla="*/ 87312 h 1787292"/>
              <a:gd name="connsiteX8" fmla="*/ 1000389 w 12192000"/>
              <a:gd name="connsiteY8" fmla="*/ 106362 h 1787292"/>
              <a:gd name="connsiteX9" fmla="*/ 1036902 w 12192000"/>
              <a:gd name="connsiteY9" fmla="*/ 125412 h 1787292"/>
              <a:gd name="connsiteX10" fmla="*/ 1078177 w 12192000"/>
              <a:gd name="connsiteY10" fmla="*/ 141287 h 1787292"/>
              <a:gd name="connsiteX11" fmla="*/ 1124214 w 12192000"/>
              <a:gd name="connsiteY11" fmla="*/ 155575 h 1787292"/>
              <a:gd name="connsiteX12" fmla="*/ 1176602 w 12192000"/>
              <a:gd name="connsiteY12" fmla="*/ 166687 h 1787292"/>
              <a:gd name="connsiteX13" fmla="*/ 1236927 w 12192000"/>
              <a:gd name="connsiteY13" fmla="*/ 174625 h 1787292"/>
              <a:gd name="connsiteX14" fmla="*/ 1305189 w 12192000"/>
              <a:gd name="connsiteY14" fmla="*/ 176212 h 1787292"/>
              <a:gd name="connsiteX15" fmla="*/ 1373452 w 12192000"/>
              <a:gd name="connsiteY15" fmla="*/ 174625 h 1787292"/>
              <a:gd name="connsiteX16" fmla="*/ 1433777 w 12192000"/>
              <a:gd name="connsiteY16" fmla="*/ 166687 h 1787292"/>
              <a:gd name="connsiteX17" fmla="*/ 1486164 w 12192000"/>
              <a:gd name="connsiteY17" fmla="*/ 155575 h 1787292"/>
              <a:gd name="connsiteX18" fmla="*/ 1532202 w 12192000"/>
              <a:gd name="connsiteY18" fmla="*/ 141287 h 1787292"/>
              <a:gd name="connsiteX19" fmla="*/ 1573477 w 12192000"/>
              <a:gd name="connsiteY19" fmla="*/ 125412 h 1787292"/>
              <a:gd name="connsiteX20" fmla="*/ 1609989 w 12192000"/>
              <a:gd name="connsiteY20" fmla="*/ 106362 h 1787292"/>
              <a:gd name="connsiteX21" fmla="*/ 1648089 w 12192000"/>
              <a:gd name="connsiteY21" fmla="*/ 87312 h 1787292"/>
              <a:gd name="connsiteX22" fmla="*/ 1686189 w 12192000"/>
              <a:gd name="connsiteY22" fmla="*/ 68262 h 1787292"/>
              <a:gd name="connsiteX23" fmla="*/ 1722702 w 12192000"/>
              <a:gd name="connsiteY23" fmla="*/ 52387 h 1787292"/>
              <a:gd name="connsiteX24" fmla="*/ 1763977 w 12192000"/>
              <a:gd name="connsiteY24" fmla="*/ 36512 h 1787292"/>
              <a:gd name="connsiteX25" fmla="*/ 1810014 w 12192000"/>
              <a:gd name="connsiteY25" fmla="*/ 20637 h 1787292"/>
              <a:gd name="connsiteX26" fmla="*/ 1862402 w 12192000"/>
              <a:gd name="connsiteY26" fmla="*/ 9525 h 1787292"/>
              <a:gd name="connsiteX27" fmla="*/ 1922727 w 12192000"/>
              <a:gd name="connsiteY27" fmla="*/ 3175 h 1787292"/>
              <a:gd name="connsiteX28" fmla="*/ 1990989 w 12192000"/>
              <a:gd name="connsiteY28" fmla="*/ 0 h 1787292"/>
              <a:gd name="connsiteX29" fmla="*/ 2059252 w 12192000"/>
              <a:gd name="connsiteY29" fmla="*/ 3175 h 1787292"/>
              <a:gd name="connsiteX30" fmla="*/ 2119577 w 12192000"/>
              <a:gd name="connsiteY30" fmla="*/ 9525 h 1787292"/>
              <a:gd name="connsiteX31" fmla="*/ 2171964 w 12192000"/>
              <a:gd name="connsiteY31" fmla="*/ 20637 h 1787292"/>
              <a:gd name="connsiteX32" fmla="*/ 2218002 w 12192000"/>
              <a:gd name="connsiteY32" fmla="*/ 36512 h 1787292"/>
              <a:gd name="connsiteX33" fmla="*/ 2259277 w 12192000"/>
              <a:gd name="connsiteY33" fmla="*/ 52387 h 1787292"/>
              <a:gd name="connsiteX34" fmla="*/ 2295789 w 12192000"/>
              <a:gd name="connsiteY34" fmla="*/ 68262 h 1787292"/>
              <a:gd name="connsiteX35" fmla="*/ 2333889 w 12192000"/>
              <a:gd name="connsiteY35" fmla="*/ 87312 h 1787292"/>
              <a:gd name="connsiteX36" fmla="*/ 2371989 w 12192000"/>
              <a:gd name="connsiteY36" fmla="*/ 106362 h 1787292"/>
              <a:gd name="connsiteX37" fmla="*/ 2408502 w 12192000"/>
              <a:gd name="connsiteY37" fmla="*/ 125412 h 1787292"/>
              <a:gd name="connsiteX38" fmla="*/ 2449777 w 12192000"/>
              <a:gd name="connsiteY38" fmla="*/ 141287 h 1787292"/>
              <a:gd name="connsiteX39" fmla="*/ 2495814 w 12192000"/>
              <a:gd name="connsiteY39" fmla="*/ 155575 h 1787292"/>
              <a:gd name="connsiteX40" fmla="*/ 2548202 w 12192000"/>
              <a:gd name="connsiteY40" fmla="*/ 166687 h 1787292"/>
              <a:gd name="connsiteX41" fmla="*/ 2608527 w 12192000"/>
              <a:gd name="connsiteY41" fmla="*/ 174625 h 1787292"/>
              <a:gd name="connsiteX42" fmla="*/ 2676789 w 12192000"/>
              <a:gd name="connsiteY42" fmla="*/ 176212 h 1787292"/>
              <a:gd name="connsiteX43" fmla="*/ 2745052 w 12192000"/>
              <a:gd name="connsiteY43" fmla="*/ 174625 h 1787292"/>
              <a:gd name="connsiteX44" fmla="*/ 2805377 w 12192000"/>
              <a:gd name="connsiteY44" fmla="*/ 166687 h 1787292"/>
              <a:gd name="connsiteX45" fmla="*/ 2857764 w 12192000"/>
              <a:gd name="connsiteY45" fmla="*/ 155575 h 1787292"/>
              <a:gd name="connsiteX46" fmla="*/ 2903802 w 12192000"/>
              <a:gd name="connsiteY46" fmla="*/ 141287 h 1787292"/>
              <a:gd name="connsiteX47" fmla="*/ 2945077 w 12192000"/>
              <a:gd name="connsiteY47" fmla="*/ 125412 h 1787292"/>
              <a:gd name="connsiteX48" fmla="*/ 2981589 w 12192000"/>
              <a:gd name="connsiteY48" fmla="*/ 106362 h 1787292"/>
              <a:gd name="connsiteX49" fmla="*/ 3019689 w 12192000"/>
              <a:gd name="connsiteY49" fmla="*/ 87312 h 1787292"/>
              <a:gd name="connsiteX50" fmla="*/ 3057789 w 12192000"/>
              <a:gd name="connsiteY50" fmla="*/ 68262 h 1787292"/>
              <a:gd name="connsiteX51" fmla="*/ 3094302 w 12192000"/>
              <a:gd name="connsiteY51" fmla="*/ 52387 h 1787292"/>
              <a:gd name="connsiteX52" fmla="*/ 3135577 w 12192000"/>
              <a:gd name="connsiteY52" fmla="*/ 36512 h 1787292"/>
              <a:gd name="connsiteX53" fmla="*/ 3181614 w 12192000"/>
              <a:gd name="connsiteY53" fmla="*/ 20637 h 1787292"/>
              <a:gd name="connsiteX54" fmla="*/ 3234002 w 12192000"/>
              <a:gd name="connsiteY54" fmla="*/ 9525 h 1787292"/>
              <a:gd name="connsiteX55" fmla="*/ 3294327 w 12192000"/>
              <a:gd name="connsiteY55" fmla="*/ 3175 h 1787292"/>
              <a:gd name="connsiteX56" fmla="*/ 3361002 w 12192000"/>
              <a:gd name="connsiteY56" fmla="*/ 0 h 1787292"/>
              <a:gd name="connsiteX57" fmla="*/ 3430852 w 12192000"/>
              <a:gd name="connsiteY57" fmla="*/ 3175 h 1787292"/>
              <a:gd name="connsiteX58" fmla="*/ 3491177 w 12192000"/>
              <a:gd name="connsiteY58" fmla="*/ 9525 h 1787292"/>
              <a:gd name="connsiteX59" fmla="*/ 3543564 w 12192000"/>
              <a:gd name="connsiteY59" fmla="*/ 20637 h 1787292"/>
              <a:gd name="connsiteX60" fmla="*/ 3589602 w 12192000"/>
              <a:gd name="connsiteY60" fmla="*/ 36512 h 1787292"/>
              <a:gd name="connsiteX61" fmla="*/ 3630877 w 12192000"/>
              <a:gd name="connsiteY61" fmla="*/ 52387 h 1787292"/>
              <a:gd name="connsiteX62" fmla="*/ 3667389 w 12192000"/>
              <a:gd name="connsiteY62" fmla="*/ 68262 h 1787292"/>
              <a:gd name="connsiteX63" fmla="*/ 3705489 w 12192000"/>
              <a:gd name="connsiteY63" fmla="*/ 87312 h 1787292"/>
              <a:gd name="connsiteX64" fmla="*/ 3743589 w 12192000"/>
              <a:gd name="connsiteY64" fmla="*/ 106362 h 1787292"/>
              <a:gd name="connsiteX65" fmla="*/ 3780102 w 12192000"/>
              <a:gd name="connsiteY65" fmla="*/ 125412 h 1787292"/>
              <a:gd name="connsiteX66" fmla="*/ 3821377 w 12192000"/>
              <a:gd name="connsiteY66" fmla="*/ 141287 h 1787292"/>
              <a:gd name="connsiteX67" fmla="*/ 3867414 w 12192000"/>
              <a:gd name="connsiteY67" fmla="*/ 155575 h 1787292"/>
              <a:gd name="connsiteX68" fmla="*/ 3919802 w 12192000"/>
              <a:gd name="connsiteY68" fmla="*/ 166687 h 1787292"/>
              <a:gd name="connsiteX69" fmla="*/ 3980127 w 12192000"/>
              <a:gd name="connsiteY69" fmla="*/ 174625 h 1787292"/>
              <a:gd name="connsiteX70" fmla="*/ 4048389 w 12192000"/>
              <a:gd name="connsiteY70" fmla="*/ 176212 h 1787292"/>
              <a:gd name="connsiteX71" fmla="*/ 4116652 w 12192000"/>
              <a:gd name="connsiteY71" fmla="*/ 174625 h 1787292"/>
              <a:gd name="connsiteX72" fmla="*/ 4176977 w 12192000"/>
              <a:gd name="connsiteY72" fmla="*/ 166687 h 1787292"/>
              <a:gd name="connsiteX73" fmla="*/ 4229364 w 12192000"/>
              <a:gd name="connsiteY73" fmla="*/ 155575 h 1787292"/>
              <a:gd name="connsiteX74" fmla="*/ 4275402 w 12192000"/>
              <a:gd name="connsiteY74" fmla="*/ 141287 h 1787292"/>
              <a:gd name="connsiteX75" fmla="*/ 4316677 w 12192000"/>
              <a:gd name="connsiteY75" fmla="*/ 125412 h 1787292"/>
              <a:gd name="connsiteX76" fmla="*/ 4353189 w 12192000"/>
              <a:gd name="connsiteY76" fmla="*/ 106362 h 1787292"/>
              <a:gd name="connsiteX77" fmla="*/ 4429389 w 12192000"/>
              <a:gd name="connsiteY77" fmla="*/ 68262 h 1787292"/>
              <a:gd name="connsiteX78" fmla="*/ 4465902 w 12192000"/>
              <a:gd name="connsiteY78" fmla="*/ 52387 h 1787292"/>
              <a:gd name="connsiteX79" fmla="*/ 4507177 w 12192000"/>
              <a:gd name="connsiteY79" fmla="*/ 36512 h 1787292"/>
              <a:gd name="connsiteX80" fmla="*/ 4553214 w 12192000"/>
              <a:gd name="connsiteY80" fmla="*/ 20637 h 1787292"/>
              <a:gd name="connsiteX81" fmla="*/ 4605602 w 12192000"/>
              <a:gd name="connsiteY81" fmla="*/ 9525 h 1787292"/>
              <a:gd name="connsiteX82" fmla="*/ 4665928 w 12192000"/>
              <a:gd name="connsiteY82" fmla="*/ 3175 h 1787292"/>
              <a:gd name="connsiteX83" fmla="*/ 4734189 w 12192000"/>
              <a:gd name="connsiteY83" fmla="*/ 0 h 1787292"/>
              <a:gd name="connsiteX84" fmla="*/ 4802453 w 12192000"/>
              <a:gd name="connsiteY84" fmla="*/ 3175 h 1787292"/>
              <a:gd name="connsiteX85" fmla="*/ 4862777 w 12192000"/>
              <a:gd name="connsiteY85" fmla="*/ 9525 h 1787292"/>
              <a:gd name="connsiteX86" fmla="*/ 4915165 w 12192000"/>
              <a:gd name="connsiteY86" fmla="*/ 20637 h 1787292"/>
              <a:gd name="connsiteX87" fmla="*/ 4961201 w 12192000"/>
              <a:gd name="connsiteY87" fmla="*/ 36512 h 1787292"/>
              <a:gd name="connsiteX88" fmla="*/ 5002476 w 12192000"/>
              <a:gd name="connsiteY88" fmla="*/ 52387 h 1787292"/>
              <a:gd name="connsiteX89" fmla="*/ 5038989 w 12192000"/>
              <a:gd name="connsiteY89" fmla="*/ 68262 h 1787292"/>
              <a:gd name="connsiteX90" fmla="*/ 5077089 w 12192000"/>
              <a:gd name="connsiteY90" fmla="*/ 87312 h 1787292"/>
              <a:gd name="connsiteX91" fmla="*/ 5115189 w 12192000"/>
              <a:gd name="connsiteY91" fmla="*/ 106362 h 1787292"/>
              <a:gd name="connsiteX92" fmla="*/ 5151701 w 12192000"/>
              <a:gd name="connsiteY92" fmla="*/ 125412 h 1787292"/>
              <a:gd name="connsiteX93" fmla="*/ 5192976 w 12192000"/>
              <a:gd name="connsiteY93" fmla="*/ 141287 h 1787292"/>
              <a:gd name="connsiteX94" fmla="*/ 5239014 w 12192000"/>
              <a:gd name="connsiteY94" fmla="*/ 155575 h 1787292"/>
              <a:gd name="connsiteX95" fmla="*/ 5291401 w 12192000"/>
              <a:gd name="connsiteY95" fmla="*/ 166687 h 1787292"/>
              <a:gd name="connsiteX96" fmla="*/ 5351727 w 12192000"/>
              <a:gd name="connsiteY96" fmla="*/ 174625 h 1787292"/>
              <a:gd name="connsiteX97" fmla="*/ 5410199 w 12192000"/>
              <a:gd name="connsiteY97" fmla="*/ 175985 h 1787292"/>
              <a:gd name="connsiteX98" fmla="*/ 5468671 w 12192000"/>
              <a:gd name="connsiteY98" fmla="*/ 174625 h 1787292"/>
              <a:gd name="connsiteX99" fmla="*/ 5528996 w 12192000"/>
              <a:gd name="connsiteY99" fmla="*/ 166687 h 1787292"/>
              <a:gd name="connsiteX100" fmla="*/ 5581383 w 12192000"/>
              <a:gd name="connsiteY100" fmla="*/ 155575 h 1787292"/>
              <a:gd name="connsiteX101" fmla="*/ 5627421 w 12192000"/>
              <a:gd name="connsiteY101" fmla="*/ 141287 h 1787292"/>
              <a:gd name="connsiteX102" fmla="*/ 5668696 w 12192000"/>
              <a:gd name="connsiteY102" fmla="*/ 125412 h 1787292"/>
              <a:gd name="connsiteX103" fmla="*/ 5705209 w 12192000"/>
              <a:gd name="connsiteY103" fmla="*/ 106362 h 1787292"/>
              <a:gd name="connsiteX104" fmla="*/ 5743308 w 12192000"/>
              <a:gd name="connsiteY104" fmla="*/ 87312 h 1787292"/>
              <a:gd name="connsiteX105" fmla="*/ 5781408 w 12192000"/>
              <a:gd name="connsiteY105" fmla="*/ 68262 h 1787292"/>
              <a:gd name="connsiteX106" fmla="*/ 5817921 w 12192000"/>
              <a:gd name="connsiteY106" fmla="*/ 52387 h 1787292"/>
              <a:gd name="connsiteX107" fmla="*/ 5859196 w 12192000"/>
              <a:gd name="connsiteY107" fmla="*/ 36512 h 1787292"/>
              <a:gd name="connsiteX108" fmla="*/ 5905234 w 12192000"/>
              <a:gd name="connsiteY108" fmla="*/ 20637 h 1787292"/>
              <a:gd name="connsiteX109" fmla="*/ 5957621 w 12192000"/>
              <a:gd name="connsiteY109" fmla="*/ 9525 h 1787292"/>
              <a:gd name="connsiteX110" fmla="*/ 6017947 w 12192000"/>
              <a:gd name="connsiteY110" fmla="*/ 3175 h 1787292"/>
              <a:gd name="connsiteX111" fmla="*/ 6086208 w 12192000"/>
              <a:gd name="connsiteY111" fmla="*/ 0 h 1787292"/>
              <a:gd name="connsiteX112" fmla="*/ 6095999 w 12192000"/>
              <a:gd name="connsiteY112" fmla="*/ 455 h 1787292"/>
              <a:gd name="connsiteX113" fmla="*/ 6105789 w 12192000"/>
              <a:gd name="connsiteY113" fmla="*/ 0 h 1787292"/>
              <a:gd name="connsiteX114" fmla="*/ 6174052 w 12192000"/>
              <a:gd name="connsiteY114" fmla="*/ 3175 h 1787292"/>
              <a:gd name="connsiteX115" fmla="*/ 6234377 w 12192000"/>
              <a:gd name="connsiteY115" fmla="*/ 9525 h 1787292"/>
              <a:gd name="connsiteX116" fmla="*/ 6286764 w 12192000"/>
              <a:gd name="connsiteY116" fmla="*/ 20637 h 1787292"/>
              <a:gd name="connsiteX117" fmla="*/ 6332802 w 12192000"/>
              <a:gd name="connsiteY117" fmla="*/ 36512 h 1787292"/>
              <a:gd name="connsiteX118" fmla="*/ 6374077 w 12192000"/>
              <a:gd name="connsiteY118" fmla="*/ 52387 h 1787292"/>
              <a:gd name="connsiteX119" fmla="*/ 6410589 w 12192000"/>
              <a:gd name="connsiteY119" fmla="*/ 68262 h 1787292"/>
              <a:gd name="connsiteX120" fmla="*/ 6448689 w 12192000"/>
              <a:gd name="connsiteY120" fmla="*/ 87312 h 1787292"/>
              <a:gd name="connsiteX121" fmla="*/ 6486789 w 12192000"/>
              <a:gd name="connsiteY121" fmla="*/ 106362 h 1787292"/>
              <a:gd name="connsiteX122" fmla="*/ 6523302 w 12192000"/>
              <a:gd name="connsiteY122" fmla="*/ 125412 h 1787292"/>
              <a:gd name="connsiteX123" fmla="*/ 6564577 w 12192000"/>
              <a:gd name="connsiteY123" fmla="*/ 141287 h 1787292"/>
              <a:gd name="connsiteX124" fmla="*/ 6610614 w 12192000"/>
              <a:gd name="connsiteY124" fmla="*/ 155575 h 1787292"/>
              <a:gd name="connsiteX125" fmla="*/ 6663002 w 12192000"/>
              <a:gd name="connsiteY125" fmla="*/ 166687 h 1787292"/>
              <a:gd name="connsiteX126" fmla="*/ 6723327 w 12192000"/>
              <a:gd name="connsiteY126" fmla="*/ 174625 h 1787292"/>
              <a:gd name="connsiteX127" fmla="*/ 6781799 w 12192000"/>
              <a:gd name="connsiteY127" fmla="*/ 175985 h 1787292"/>
              <a:gd name="connsiteX128" fmla="*/ 6840271 w 12192000"/>
              <a:gd name="connsiteY128" fmla="*/ 174625 h 1787292"/>
              <a:gd name="connsiteX129" fmla="*/ 6900596 w 12192000"/>
              <a:gd name="connsiteY129" fmla="*/ 166687 h 1787292"/>
              <a:gd name="connsiteX130" fmla="*/ 6952983 w 12192000"/>
              <a:gd name="connsiteY130" fmla="*/ 155575 h 1787292"/>
              <a:gd name="connsiteX131" fmla="*/ 6999021 w 12192000"/>
              <a:gd name="connsiteY131" fmla="*/ 141287 h 1787292"/>
              <a:gd name="connsiteX132" fmla="*/ 7040296 w 12192000"/>
              <a:gd name="connsiteY132" fmla="*/ 125412 h 1787292"/>
              <a:gd name="connsiteX133" fmla="*/ 7076808 w 12192000"/>
              <a:gd name="connsiteY133" fmla="*/ 106362 h 1787292"/>
              <a:gd name="connsiteX134" fmla="*/ 7114908 w 12192000"/>
              <a:gd name="connsiteY134" fmla="*/ 87312 h 1787292"/>
              <a:gd name="connsiteX135" fmla="*/ 7153008 w 12192000"/>
              <a:gd name="connsiteY135" fmla="*/ 68262 h 1787292"/>
              <a:gd name="connsiteX136" fmla="*/ 7189521 w 12192000"/>
              <a:gd name="connsiteY136" fmla="*/ 52387 h 1787292"/>
              <a:gd name="connsiteX137" fmla="*/ 7230796 w 12192000"/>
              <a:gd name="connsiteY137" fmla="*/ 36512 h 1787292"/>
              <a:gd name="connsiteX138" fmla="*/ 7276833 w 12192000"/>
              <a:gd name="connsiteY138" fmla="*/ 20637 h 1787292"/>
              <a:gd name="connsiteX139" fmla="*/ 7329221 w 12192000"/>
              <a:gd name="connsiteY139" fmla="*/ 9525 h 1787292"/>
              <a:gd name="connsiteX140" fmla="*/ 7389546 w 12192000"/>
              <a:gd name="connsiteY140" fmla="*/ 3175 h 1787292"/>
              <a:gd name="connsiteX141" fmla="*/ 7457808 w 12192000"/>
              <a:gd name="connsiteY141" fmla="*/ 0 h 1787292"/>
              <a:gd name="connsiteX142" fmla="*/ 7526071 w 12192000"/>
              <a:gd name="connsiteY142" fmla="*/ 3175 h 1787292"/>
              <a:gd name="connsiteX143" fmla="*/ 7586396 w 12192000"/>
              <a:gd name="connsiteY143" fmla="*/ 9525 h 1787292"/>
              <a:gd name="connsiteX144" fmla="*/ 7638783 w 12192000"/>
              <a:gd name="connsiteY144" fmla="*/ 20637 h 1787292"/>
              <a:gd name="connsiteX145" fmla="*/ 7684821 w 12192000"/>
              <a:gd name="connsiteY145" fmla="*/ 36512 h 1787292"/>
              <a:gd name="connsiteX146" fmla="*/ 7726096 w 12192000"/>
              <a:gd name="connsiteY146" fmla="*/ 52387 h 1787292"/>
              <a:gd name="connsiteX147" fmla="*/ 7762608 w 12192000"/>
              <a:gd name="connsiteY147" fmla="*/ 68262 h 1787292"/>
              <a:gd name="connsiteX148" fmla="*/ 7800708 w 12192000"/>
              <a:gd name="connsiteY148" fmla="*/ 87312 h 1787292"/>
              <a:gd name="connsiteX149" fmla="*/ 7838808 w 12192000"/>
              <a:gd name="connsiteY149" fmla="*/ 106362 h 1787292"/>
              <a:gd name="connsiteX150" fmla="*/ 7875321 w 12192000"/>
              <a:gd name="connsiteY150" fmla="*/ 125412 h 1787292"/>
              <a:gd name="connsiteX151" fmla="*/ 7916596 w 12192000"/>
              <a:gd name="connsiteY151" fmla="*/ 141287 h 1787292"/>
              <a:gd name="connsiteX152" fmla="*/ 7962633 w 12192000"/>
              <a:gd name="connsiteY152" fmla="*/ 155575 h 1787292"/>
              <a:gd name="connsiteX153" fmla="*/ 8015021 w 12192000"/>
              <a:gd name="connsiteY153" fmla="*/ 166687 h 1787292"/>
              <a:gd name="connsiteX154" fmla="*/ 8075346 w 12192000"/>
              <a:gd name="connsiteY154" fmla="*/ 174625 h 1787292"/>
              <a:gd name="connsiteX155" fmla="*/ 8143608 w 12192000"/>
              <a:gd name="connsiteY155" fmla="*/ 176212 h 1787292"/>
              <a:gd name="connsiteX156" fmla="*/ 8211871 w 12192000"/>
              <a:gd name="connsiteY156" fmla="*/ 174625 h 1787292"/>
              <a:gd name="connsiteX157" fmla="*/ 8272196 w 12192000"/>
              <a:gd name="connsiteY157" fmla="*/ 166687 h 1787292"/>
              <a:gd name="connsiteX158" fmla="*/ 8324583 w 12192000"/>
              <a:gd name="connsiteY158" fmla="*/ 155575 h 1787292"/>
              <a:gd name="connsiteX159" fmla="*/ 8370621 w 12192000"/>
              <a:gd name="connsiteY159" fmla="*/ 141287 h 1787292"/>
              <a:gd name="connsiteX160" fmla="*/ 8411896 w 12192000"/>
              <a:gd name="connsiteY160" fmla="*/ 125412 h 1787292"/>
              <a:gd name="connsiteX161" fmla="*/ 8448408 w 12192000"/>
              <a:gd name="connsiteY161" fmla="*/ 106362 h 1787292"/>
              <a:gd name="connsiteX162" fmla="*/ 8486508 w 12192000"/>
              <a:gd name="connsiteY162" fmla="*/ 87312 h 1787292"/>
              <a:gd name="connsiteX163" fmla="*/ 8524608 w 12192000"/>
              <a:gd name="connsiteY163" fmla="*/ 68262 h 1787292"/>
              <a:gd name="connsiteX164" fmla="*/ 8561120 w 12192000"/>
              <a:gd name="connsiteY164" fmla="*/ 52387 h 1787292"/>
              <a:gd name="connsiteX165" fmla="*/ 8602396 w 12192000"/>
              <a:gd name="connsiteY165" fmla="*/ 36512 h 1787292"/>
              <a:gd name="connsiteX166" fmla="*/ 8648432 w 12192000"/>
              <a:gd name="connsiteY166" fmla="*/ 20637 h 1787292"/>
              <a:gd name="connsiteX167" fmla="*/ 8700820 w 12192000"/>
              <a:gd name="connsiteY167" fmla="*/ 9525 h 1787292"/>
              <a:gd name="connsiteX168" fmla="*/ 8761146 w 12192000"/>
              <a:gd name="connsiteY168" fmla="*/ 3175 h 1787292"/>
              <a:gd name="connsiteX169" fmla="*/ 8827820 w 12192000"/>
              <a:gd name="connsiteY169" fmla="*/ 0 h 1787292"/>
              <a:gd name="connsiteX170" fmla="*/ 8897670 w 12192000"/>
              <a:gd name="connsiteY170" fmla="*/ 3175 h 1787292"/>
              <a:gd name="connsiteX171" fmla="*/ 8957996 w 12192000"/>
              <a:gd name="connsiteY171" fmla="*/ 9525 h 1787292"/>
              <a:gd name="connsiteX172" fmla="*/ 9010382 w 12192000"/>
              <a:gd name="connsiteY172" fmla="*/ 20637 h 1787292"/>
              <a:gd name="connsiteX173" fmla="*/ 9056420 w 12192000"/>
              <a:gd name="connsiteY173" fmla="*/ 36512 h 1787292"/>
              <a:gd name="connsiteX174" fmla="*/ 9097696 w 12192000"/>
              <a:gd name="connsiteY174" fmla="*/ 52387 h 1787292"/>
              <a:gd name="connsiteX175" fmla="*/ 9134208 w 12192000"/>
              <a:gd name="connsiteY175" fmla="*/ 68262 h 1787292"/>
              <a:gd name="connsiteX176" fmla="*/ 9172308 w 12192000"/>
              <a:gd name="connsiteY176" fmla="*/ 87312 h 1787292"/>
              <a:gd name="connsiteX177" fmla="*/ 9210408 w 12192000"/>
              <a:gd name="connsiteY177" fmla="*/ 106362 h 1787292"/>
              <a:gd name="connsiteX178" fmla="*/ 9246920 w 12192000"/>
              <a:gd name="connsiteY178" fmla="*/ 125412 h 1787292"/>
              <a:gd name="connsiteX179" fmla="*/ 9288196 w 12192000"/>
              <a:gd name="connsiteY179" fmla="*/ 141287 h 1787292"/>
              <a:gd name="connsiteX180" fmla="*/ 9334232 w 12192000"/>
              <a:gd name="connsiteY180" fmla="*/ 155575 h 1787292"/>
              <a:gd name="connsiteX181" fmla="*/ 9386620 w 12192000"/>
              <a:gd name="connsiteY181" fmla="*/ 166687 h 1787292"/>
              <a:gd name="connsiteX182" fmla="*/ 9446946 w 12192000"/>
              <a:gd name="connsiteY182" fmla="*/ 174625 h 1787292"/>
              <a:gd name="connsiteX183" fmla="*/ 9515208 w 12192000"/>
              <a:gd name="connsiteY183" fmla="*/ 176212 h 1787292"/>
              <a:gd name="connsiteX184" fmla="*/ 9583470 w 12192000"/>
              <a:gd name="connsiteY184" fmla="*/ 174625 h 1787292"/>
              <a:gd name="connsiteX185" fmla="*/ 9643796 w 12192000"/>
              <a:gd name="connsiteY185" fmla="*/ 166687 h 1787292"/>
              <a:gd name="connsiteX186" fmla="*/ 9696182 w 12192000"/>
              <a:gd name="connsiteY186" fmla="*/ 155575 h 1787292"/>
              <a:gd name="connsiteX187" fmla="*/ 9742220 w 12192000"/>
              <a:gd name="connsiteY187" fmla="*/ 141287 h 1787292"/>
              <a:gd name="connsiteX188" fmla="*/ 9783496 w 12192000"/>
              <a:gd name="connsiteY188" fmla="*/ 125412 h 1787292"/>
              <a:gd name="connsiteX189" fmla="*/ 9820008 w 12192000"/>
              <a:gd name="connsiteY189" fmla="*/ 106362 h 1787292"/>
              <a:gd name="connsiteX190" fmla="*/ 9896208 w 12192000"/>
              <a:gd name="connsiteY190" fmla="*/ 68262 h 1787292"/>
              <a:gd name="connsiteX191" fmla="*/ 9932720 w 12192000"/>
              <a:gd name="connsiteY191" fmla="*/ 52387 h 1787292"/>
              <a:gd name="connsiteX192" fmla="*/ 9973996 w 12192000"/>
              <a:gd name="connsiteY192" fmla="*/ 36512 h 1787292"/>
              <a:gd name="connsiteX193" fmla="*/ 10020032 w 12192000"/>
              <a:gd name="connsiteY193" fmla="*/ 20637 h 1787292"/>
              <a:gd name="connsiteX194" fmla="*/ 10072420 w 12192000"/>
              <a:gd name="connsiteY194" fmla="*/ 9525 h 1787292"/>
              <a:gd name="connsiteX195" fmla="*/ 10132746 w 12192000"/>
              <a:gd name="connsiteY195" fmla="*/ 3175 h 1787292"/>
              <a:gd name="connsiteX196" fmla="*/ 10201008 w 12192000"/>
              <a:gd name="connsiteY196" fmla="*/ 0 h 1787292"/>
              <a:gd name="connsiteX197" fmla="*/ 10269270 w 12192000"/>
              <a:gd name="connsiteY197" fmla="*/ 3175 h 1787292"/>
              <a:gd name="connsiteX198" fmla="*/ 10329596 w 12192000"/>
              <a:gd name="connsiteY198" fmla="*/ 9525 h 1787292"/>
              <a:gd name="connsiteX199" fmla="*/ 10381982 w 12192000"/>
              <a:gd name="connsiteY199" fmla="*/ 20637 h 1787292"/>
              <a:gd name="connsiteX200" fmla="*/ 10428020 w 12192000"/>
              <a:gd name="connsiteY200" fmla="*/ 36512 h 1787292"/>
              <a:gd name="connsiteX201" fmla="*/ 10469296 w 12192000"/>
              <a:gd name="connsiteY201" fmla="*/ 52387 h 1787292"/>
              <a:gd name="connsiteX202" fmla="*/ 10505808 w 12192000"/>
              <a:gd name="connsiteY202" fmla="*/ 68262 h 1787292"/>
              <a:gd name="connsiteX203" fmla="*/ 10543908 w 12192000"/>
              <a:gd name="connsiteY203" fmla="*/ 87312 h 1787292"/>
              <a:gd name="connsiteX204" fmla="*/ 10582008 w 12192000"/>
              <a:gd name="connsiteY204" fmla="*/ 106362 h 1787292"/>
              <a:gd name="connsiteX205" fmla="*/ 10618520 w 12192000"/>
              <a:gd name="connsiteY205" fmla="*/ 125412 h 1787292"/>
              <a:gd name="connsiteX206" fmla="*/ 10659796 w 12192000"/>
              <a:gd name="connsiteY206" fmla="*/ 141287 h 1787292"/>
              <a:gd name="connsiteX207" fmla="*/ 10705832 w 12192000"/>
              <a:gd name="connsiteY207" fmla="*/ 155575 h 1787292"/>
              <a:gd name="connsiteX208" fmla="*/ 10758220 w 12192000"/>
              <a:gd name="connsiteY208" fmla="*/ 166687 h 1787292"/>
              <a:gd name="connsiteX209" fmla="*/ 10818546 w 12192000"/>
              <a:gd name="connsiteY209" fmla="*/ 174625 h 1787292"/>
              <a:gd name="connsiteX210" fmla="*/ 10886808 w 12192000"/>
              <a:gd name="connsiteY210" fmla="*/ 176212 h 1787292"/>
              <a:gd name="connsiteX211" fmla="*/ 10955070 w 12192000"/>
              <a:gd name="connsiteY211" fmla="*/ 174625 h 1787292"/>
              <a:gd name="connsiteX212" fmla="*/ 11015396 w 12192000"/>
              <a:gd name="connsiteY212" fmla="*/ 166687 h 1787292"/>
              <a:gd name="connsiteX213" fmla="*/ 11067782 w 12192000"/>
              <a:gd name="connsiteY213" fmla="*/ 155575 h 1787292"/>
              <a:gd name="connsiteX214" fmla="*/ 11113820 w 12192000"/>
              <a:gd name="connsiteY214" fmla="*/ 141287 h 1787292"/>
              <a:gd name="connsiteX215" fmla="*/ 11155096 w 12192000"/>
              <a:gd name="connsiteY215" fmla="*/ 125412 h 1787292"/>
              <a:gd name="connsiteX216" fmla="*/ 11191608 w 12192000"/>
              <a:gd name="connsiteY216" fmla="*/ 106362 h 1787292"/>
              <a:gd name="connsiteX217" fmla="*/ 11229708 w 12192000"/>
              <a:gd name="connsiteY217" fmla="*/ 87312 h 1787292"/>
              <a:gd name="connsiteX218" fmla="*/ 11267808 w 12192000"/>
              <a:gd name="connsiteY218" fmla="*/ 68262 h 1787292"/>
              <a:gd name="connsiteX219" fmla="*/ 11304320 w 12192000"/>
              <a:gd name="connsiteY219" fmla="*/ 52387 h 1787292"/>
              <a:gd name="connsiteX220" fmla="*/ 11345596 w 12192000"/>
              <a:gd name="connsiteY220" fmla="*/ 36512 h 1787292"/>
              <a:gd name="connsiteX221" fmla="*/ 11391632 w 12192000"/>
              <a:gd name="connsiteY221" fmla="*/ 20637 h 1787292"/>
              <a:gd name="connsiteX222" fmla="*/ 11444020 w 12192000"/>
              <a:gd name="connsiteY222" fmla="*/ 9525 h 1787292"/>
              <a:gd name="connsiteX223" fmla="*/ 11504346 w 12192000"/>
              <a:gd name="connsiteY223" fmla="*/ 3175 h 1787292"/>
              <a:gd name="connsiteX224" fmla="*/ 11572608 w 12192000"/>
              <a:gd name="connsiteY224" fmla="*/ 0 h 1787292"/>
              <a:gd name="connsiteX225" fmla="*/ 11640870 w 12192000"/>
              <a:gd name="connsiteY225" fmla="*/ 3175 h 1787292"/>
              <a:gd name="connsiteX226" fmla="*/ 11701196 w 12192000"/>
              <a:gd name="connsiteY226" fmla="*/ 9525 h 1787292"/>
              <a:gd name="connsiteX227" fmla="*/ 11753582 w 12192000"/>
              <a:gd name="connsiteY227" fmla="*/ 20637 h 1787292"/>
              <a:gd name="connsiteX228" fmla="*/ 11799620 w 12192000"/>
              <a:gd name="connsiteY228" fmla="*/ 36512 h 1787292"/>
              <a:gd name="connsiteX229" fmla="*/ 11840896 w 12192000"/>
              <a:gd name="connsiteY229" fmla="*/ 52387 h 1787292"/>
              <a:gd name="connsiteX230" fmla="*/ 11877408 w 12192000"/>
              <a:gd name="connsiteY230" fmla="*/ 68262 h 1787292"/>
              <a:gd name="connsiteX231" fmla="*/ 11915508 w 12192000"/>
              <a:gd name="connsiteY231" fmla="*/ 87312 h 1787292"/>
              <a:gd name="connsiteX232" fmla="*/ 11953608 w 12192000"/>
              <a:gd name="connsiteY232" fmla="*/ 106362 h 1787292"/>
              <a:gd name="connsiteX233" fmla="*/ 11990120 w 12192000"/>
              <a:gd name="connsiteY233" fmla="*/ 125412 h 1787292"/>
              <a:gd name="connsiteX234" fmla="*/ 12031396 w 12192000"/>
              <a:gd name="connsiteY234" fmla="*/ 141287 h 1787292"/>
              <a:gd name="connsiteX235" fmla="*/ 12077432 w 12192000"/>
              <a:gd name="connsiteY235" fmla="*/ 155575 h 1787292"/>
              <a:gd name="connsiteX236" fmla="*/ 12129820 w 12192000"/>
              <a:gd name="connsiteY236" fmla="*/ 166688 h 1787292"/>
              <a:gd name="connsiteX237" fmla="*/ 12190146 w 12192000"/>
              <a:gd name="connsiteY237" fmla="*/ 174625 h 1787292"/>
              <a:gd name="connsiteX238" fmla="*/ 12192000 w 12192000"/>
              <a:gd name="connsiteY238" fmla="*/ 174668 h 1787292"/>
              <a:gd name="connsiteX239" fmla="*/ 12192000 w 12192000"/>
              <a:gd name="connsiteY239" fmla="*/ 885826 h 1787292"/>
              <a:gd name="connsiteX240" fmla="*/ 12192000 w 12192000"/>
              <a:gd name="connsiteY240" fmla="*/ 1787292 h 1787292"/>
              <a:gd name="connsiteX241" fmla="*/ 0 w 12192000"/>
              <a:gd name="connsiteY241" fmla="*/ 1787292 h 1787292"/>
              <a:gd name="connsiteX242" fmla="*/ 0 w 12192000"/>
              <a:gd name="connsiteY242" fmla="*/ 885826 h 1787292"/>
              <a:gd name="connsiteX243" fmla="*/ 0 w 12192000"/>
              <a:gd name="connsiteY243" fmla="*/ 174668 h 1787292"/>
              <a:gd name="connsiteX244" fmla="*/ 1852 w 12192000"/>
              <a:gd name="connsiteY244" fmla="*/ 174625 h 1787292"/>
              <a:gd name="connsiteX245" fmla="*/ 62177 w 12192000"/>
              <a:gd name="connsiteY245" fmla="*/ 166687 h 1787292"/>
              <a:gd name="connsiteX246" fmla="*/ 114564 w 12192000"/>
              <a:gd name="connsiteY246" fmla="*/ 155575 h 1787292"/>
              <a:gd name="connsiteX247" fmla="*/ 160602 w 12192000"/>
              <a:gd name="connsiteY247" fmla="*/ 141287 h 1787292"/>
              <a:gd name="connsiteX248" fmla="*/ 201877 w 12192000"/>
              <a:gd name="connsiteY248" fmla="*/ 125412 h 1787292"/>
              <a:gd name="connsiteX249" fmla="*/ 238389 w 12192000"/>
              <a:gd name="connsiteY249" fmla="*/ 106362 h 1787292"/>
              <a:gd name="connsiteX250" fmla="*/ 276489 w 12192000"/>
              <a:gd name="connsiteY250" fmla="*/ 87312 h 1787292"/>
              <a:gd name="connsiteX251" fmla="*/ 314589 w 12192000"/>
              <a:gd name="connsiteY251" fmla="*/ 68262 h 1787292"/>
              <a:gd name="connsiteX252" fmla="*/ 351102 w 12192000"/>
              <a:gd name="connsiteY252" fmla="*/ 52387 h 1787292"/>
              <a:gd name="connsiteX253" fmla="*/ 392377 w 12192000"/>
              <a:gd name="connsiteY253" fmla="*/ 36512 h 1787292"/>
              <a:gd name="connsiteX254" fmla="*/ 438414 w 12192000"/>
              <a:gd name="connsiteY254" fmla="*/ 20637 h 1787292"/>
              <a:gd name="connsiteX255" fmla="*/ 490802 w 12192000"/>
              <a:gd name="connsiteY255" fmla="*/ 9525 h 1787292"/>
              <a:gd name="connsiteX256" fmla="*/ 551127 w 12192000"/>
              <a:gd name="connsiteY256" fmla="*/ 3175 h 1787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</a:cxnLst>
            <a:rect l="l" t="t" r="r" b="b"/>
            <a:pathLst>
              <a:path w="12192000" h="1787292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4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1" y="36512"/>
                </a:lnTo>
                <a:lnTo>
                  <a:pt x="5002476" y="52387"/>
                </a:lnTo>
                <a:lnTo>
                  <a:pt x="5038989" y="68262"/>
                </a:lnTo>
                <a:lnTo>
                  <a:pt x="5077089" y="87312"/>
                </a:lnTo>
                <a:lnTo>
                  <a:pt x="5115189" y="106362"/>
                </a:lnTo>
                <a:lnTo>
                  <a:pt x="5151701" y="125412"/>
                </a:lnTo>
                <a:lnTo>
                  <a:pt x="5192976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09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7" y="3175"/>
                </a:lnTo>
                <a:lnTo>
                  <a:pt x="6086208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2000" y="174668"/>
                </a:lnTo>
                <a:lnTo>
                  <a:pt x="12192000" y="885826"/>
                </a:lnTo>
                <a:lnTo>
                  <a:pt x="12192000" y="1787292"/>
                </a:lnTo>
                <a:lnTo>
                  <a:pt x="0" y="1787292"/>
                </a:lnTo>
                <a:lnTo>
                  <a:pt x="0" y="885826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C437CDB-1E79-052B-D96C-42AC51AD4F00}"/>
              </a:ext>
            </a:extLst>
          </p:cNvPr>
          <p:cNvSpPr txBox="1"/>
          <p:nvPr/>
        </p:nvSpPr>
        <p:spPr>
          <a:xfrm>
            <a:off x="1078523" y="5449151"/>
            <a:ext cx="10318418" cy="5238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cap="all" spc="800" dirty="0">
                <a:solidFill>
                  <a:srgbClr val="2A1A00"/>
                </a:solidFill>
                <a:latin typeface="+mj-lt"/>
                <a:ea typeface="+mj-ea"/>
                <a:cs typeface="+mj-cs"/>
              </a:rPr>
              <a:t>SAÜ İKTİSAT EĞİTİM BİLGİ SİSTEMİ (EBS)</a:t>
            </a:r>
          </a:p>
        </p:txBody>
      </p:sp>
      <p:pic>
        <p:nvPicPr>
          <p:cNvPr id="6" name="Resim 5" descr="metin, ekran görüntüsü, yazılım, bilgisayar simgesi içeren bir resim&#10;&#10;Açıklama otomatik olarak oluşturuldu">
            <a:extLst>
              <a:ext uri="{FF2B5EF4-FFF2-40B4-BE49-F238E27FC236}">
                <a16:creationId xmlns:a16="http://schemas.microsoft.com/office/drawing/2014/main" id="{A62CBA15-4E5A-00A6-A8DB-E4770751C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523" y="136109"/>
            <a:ext cx="9581119" cy="4910325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AEA8A616-EF24-712E-1828-3CCFBF1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defTabSz="914400">
                <a:spcAft>
                  <a:spcPts val="600"/>
                </a:spcAft>
              </a:pPr>
              <a:t>20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498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43F7E509-38FC-430B-BEE9-0BD7F137B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361208-7573-4B45-9251-E4E92E7EF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9BBD8C9-486F-459C-AC5E-3F2327F28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789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C5FEBD1-EE60-4C83-8F5E-CEAAAB73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" name="Başlık 1">
            <a:extLst>
              <a:ext uri="{FF2B5EF4-FFF2-40B4-BE49-F238E27FC236}">
                <a16:creationId xmlns:a16="http://schemas.microsoft.com/office/drawing/2014/main" id="{9F097BBD-00D2-A8CE-0001-87CC2928BC5E}"/>
              </a:ext>
            </a:extLst>
          </p:cNvPr>
          <p:cNvSpPr txBox="1">
            <a:spLocks/>
          </p:cNvSpPr>
          <p:nvPr/>
        </p:nvSpPr>
        <p:spPr>
          <a:xfrm>
            <a:off x="984263" y="376814"/>
            <a:ext cx="4609333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 algn="l">
              <a:lnSpc>
                <a:spcPct val="110000"/>
              </a:lnSpc>
              <a:spcBef>
                <a:spcPts val="700"/>
              </a:spcBef>
              <a:spcAft>
                <a:spcPts val="600"/>
              </a:spcAft>
              <a:buClr>
                <a:schemeClr val="tx2"/>
              </a:buClr>
            </a:pPr>
            <a:r>
              <a:rPr lang="tr-TR" b="1" i="1" spc="800" dirty="0">
                <a:latin typeface="+mn-lt"/>
                <a:ea typeface="+mn-ea"/>
                <a:cs typeface="+mn-cs"/>
              </a:rPr>
              <a:t>WEB SİTESİ - </a:t>
            </a:r>
            <a:r>
              <a:rPr lang="en-US" b="1" i="1" spc="800" dirty="0">
                <a:latin typeface="+mn-lt"/>
                <a:ea typeface="+mn-ea"/>
                <a:cs typeface="+mn-cs"/>
              </a:rPr>
              <a:t>KİŞİSEL </a:t>
            </a:r>
            <a:r>
              <a:rPr lang="tr-TR" b="1" i="1" spc="800" dirty="0">
                <a:latin typeface="+mn-lt"/>
                <a:ea typeface="+mn-ea"/>
                <a:cs typeface="+mn-cs"/>
              </a:rPr>
              <a:t>GELİŞİM</a:t>
            </a:r>
            <a:endParaRPr lang="en-US" b="1" i="1" spc="800" dirty="0">
              <a:latin typeface="+mn-lt"/>
              <a:ea typeface="+mn-ea"/>
              <a:cs typeface="+mn-cs"/>
            </a:endParaRPr>
          </a:p>
        </p:txBody>
      </p:sp>
      <p:pic>
        <p:nvPicPr>
          <p:cNvPr id="15" name="Resim 14" descr="metin, yayımlama, neşir, neşriyat, kitap dolabı, rafa kaldırma içeren bir resim&#10;&#10;Açıklama otomatik olarak oluşturuldu">
            <a:extLst>
              <a:ext uri="{FF2B5EF4-FFF2-40B4-BE49-F238E27FC236}">
                <a16:creationId xmlns:a16="http://schemas.microsoft.com/office/drawing/2014/main" id="{AA662ADA-C5DC-0F72-3611-F2BFEF24B3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9" r="30727" b="1"/>
          <a:stretch/>
        </p:blipFill>
        <p:spPr>
          <a:xfrm>
            <a:off x="9185244" y="-1"/>
            <a:ext cx="3006755" cy="3385384"/>
          </a:xfrm>
          <a:prstGeom prst="rect">
            <a:avLst/>
          </a:prstGeom>
        </p:spPr>
      </p:pic>
      <p:pic>
        <p:nvPicPr>
          <p:cNvPr id="8" name="Resim 7" descr="metin, ekran görüntüsü, yazı tipi, marka içeren bir resim&#10;&#10;Açıklama otomatik olarak oluşturuldu">
            <a:extLst>
              <a:ext uri="{FF2B5EF4-FFF2-40B4-BE49-F238E27FC236}">
                <a16:creationId xmlns:a16="http://schemas.microsoft.com/office/drawing/2014/main" id="{5D115AF7-5DCC-9283-1289-152F4592B7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49312" b="-2"/>
          <a:stretch/>
        </p:blipFill>
        <p:spPr>
          <a:xfrm>
            <a:off x="6093808" y="3472544"/>
            <a:ext cx="3006754" cy="3385456"/>
          </a:xfrm>
          <a:prstGeom prst="rect">
            <a:avLst/>
          </a:prstGeom>
        </p:spPr>
      </p:pic>
      <p:pic>
        <p:nvPicPr>
          <p:cNvPr id="11" name="Resim 10" descr="metin, ekran görüntüsü, yazı tipi içeren bir resim&#10;&#10;Açıklama otomatik olarak oluşturuldu">
            <a:extLst>
              <a:ext uri="{FF2B5EF4-FFF2-40B4-BE49-F238E27FC236}">
                <a16:creationId xmlns:a16="http://schemas.microsoft.com/office/drawing/2014/main" id="{0015170C-E9FF-9686-8372-5EF404ABD91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 r="41477" b="-2"/>
          <a:stretch/>
        </p:blipFill>
        <p:spPr>
          <a:xfrm>
            <a:off x="9185243" y="3461658"/>
            <a:ext cx="3006755" cy="3396342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F2B4CA9-34C3-E5EE-87AF-07734FD8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77400" y="6375679"/>
            <a:ext cx="1752600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 descr="2024 Udemy İncelemesi: Udemy Nasıl? Kullanmaya Değer Mi?">
            <a:extLst>
              <a:ext uri="{FF2B5EF4-FFF2-40B4-BE49-F238E27FC236}">
                <a16:creationId xmlns:a16="http://schemas.microsoft.com/office/drawing/2014/main" id="{D1D70F8E-13A8-0303-1A50-D3EBB8F6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677" y="3562454"/>
            <a:ext cx="4391357" cy="29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tk Akademi | Ankara">
            <a:extLst>
              <a:ext uri="{FF2B5EF4-FFF2-40B4-BE49-F238E27FC236}">
                <a16:creationId xmlns:a16="http://schemas.microsoft.com/office/drawing/2014/main" id="{11BA915B-3B81-1451-B5E2-D9567E218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81" y="173982"/>
            <a:ext cx="3124581" cy="312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96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841EFD0D-0D37-447B-B1EA-4F7197EB29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6DFF24-307B-44B0-93F0-893676F14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805736-925B-4E6B-9FAB-73BA23E1E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EA2B43-8884-423C-B0EB-8949B0462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5BB3983-3A53-80D1-0610-A3B7E3B3919D}"/>
              </a:ext>
            </a:extLst>
          </p:cNvPr>
          <p:cNvSpPr txBox="1"/>
          <p:nvPr/>
        </p:nvSpPr>
        <p:spPr>
          <a:xfrm>
            <a:off x="442912" y="1128450"/>
            <a:ext cx="3433404" cy="4594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ARAŞTIRMA MAKALELERİ</a:t>
            </a:r>
            <a:endParaRPr lang="tr-TR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tr-T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LİTERATÜR DEĞERLENDİRMESİ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MAKALE ÇEVİRİLERİ</a:t>
            </a: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KİTAP </a:t>
            </a:r>
            <a:r>
              <a:rPr lang="tr-TR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DEĞERLENDİRMELERİ</a:t>
            </a:r>
            <a:endParaRPr lang="en-US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2860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MAKALE DEĞERLENDİRMESİ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84A938-C405-4F09-AA12-590BEE1DE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8601" y="643467"/>
            <a:ext cx="7391400" cy="556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sim 3" descr="metin, ekran görüntüsü, yazılım, web sayfası içeren bir resim&#10;&#10;Açıklama otomatik olarak oluşturuldu">
            <a:extLst>
              <a:ext uri="{FF2B5EF4-FFF2-40B4-BE49-F238E27FC236}">
                <a16:creationId xmlns:a16="http://schemas.microsoft.com/office/drawing/2014/main" id="{7FF07DC9-1C10-375A-B242-392161139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27" y="1475672"/>
            <a:ext cx="6255545" cy="3900510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8EF7BADC-E40D-B085-F62D-1588F3677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75679"/>
            <a:ext cx="2819399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4ABE5CE3-98A0-5B0C-FEF6-23DFAB0346E2}"/>
              </a:ext>
            </a:extLst>
          </p:cNvPr>
          <p:cNvSpPr txBox="1"/>
          <p:nvPr/>
        </p:nvSpPr>
        <p:spPr>
          <a:xfrm>
            <a:off x="389077" y="3608587"/>
            <a:ext cx="38312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tr-TR" sz="2400" b="1" i="1" spc="800" dirty="0">
                <a:solidFill>
                  <a:srgbClr val="2A1A00"/>
                </a:solidFill>
                <a:cs typeface="Aharoni" panose="02010803020104030203" pitchFamily="2" charset="-79"/>
              </a:rPr>
              <a:t>SİZ DE AKADEMİK BİR YAYIN YAPABİLİRSİNİZ</a:t>
            </a:r>
            <a:endParaRPr lang="en-US" sz="2400" b="1" i="1" spc="800" dirty="0">
              <a:solidFill>
                <a:srgbClr val="2A1A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41591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FA37CD8-A6F6-890B-CB7C-EA0FD8FE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6B4D952-1773-C003-4DA2-C32137D4E0F4}"/>
              </a:ext>
            </a:extLst>
          </p:cNvPr>
          <p:cNvSpPr txBox="1"/>
          <p:nvPr/>
        </p:nvSpPr>
        <p:spPr>
          <a:xfrm>
            <a:off x="2461846" y="331596"/>
            <a:ext cx="7074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/>
              <a:t>ÜNİVERSİTE ORYANTASYON DUYURU 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70619304-9C10-AC17-15C7-85C1E3ED480B}"/>
              </a:ext>
            </a:extLst>
          </p:cNvPr>
          <p:cNvSpPr txBox="1"/>
          <p:nvPr/>
        </p:nvSpPr>
        <p:spPr>
          <a:xfrm>
            <a:off x="1735068" y="2353363"/>
            <a:ext cx="85275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Üniversite Yaşamına Uyum Programı, yeni kazanan öğrencilerimizin üniversite hayatını ve Sakarya Üniversitesini daha iyi tanıyabilmeleri için düzenlenmiştir. Program </a:t>
            </a:r>
            <a:r>
              <a:rPr lang="tr-TR" sz="3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01.10.2024 </a:t>
            </a:r>
            <a:r>
              <a:rPr lang="tr-TR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Salı günü saat </a:t>
            </a:r>
            <a:r>
              <a:rPr lang="tr-TR" sz="3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10.00</a:t>
            </a:r>
            <a:r>
              <a:rPr lang="tr-TR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’da </a:t>
            </a:r>
            <a:r>
              <a:rPr lang="tr-TR" sz="3000" b="1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Kongre Merkezi’nde </a:t>
            </a:r>
            <a:r>
              <a:rPr lang="tr-TR" sz="3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Nevzat Kor Salonunda </a:t>
            </a:r>
            <a:r>
              <a:rPr lang="tr-TR" sz="3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yapılacaktır. 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1020939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692348" y="4453378"/>
            <a:ext cx="4452730" cy="108012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r-TR" sz="3600" i="1" cap="all" dirty="0">
                <a:latin typeface="+mj-lt"/>
                <a:ea typeface="+mj-ea"/>
                <a:cs typeface="+mj-cs"/>
              </a:rPr>
              <a:t>Oryantasyon programı</a:t>
            </a:r>
          </a:p>
          <a:p>
            <a:pPr marL="0" indent="0" algn="ctr">
              <a:buNone/>
            </a:pPr>
            <a:r>
              <a:rPr lang="tr-TR" sz="3600" i="1" cap="all" dirty="0">
                <a:latin typeface="+mj-lt"/>
                <a:ea typeface="+mj-ea"/>
                <a:cs typeface="+mj-cs"/>
              </a:rPr>
              <a:t>ile ilgili Ayrıntılı bilgi için</a:t>
            </a:r>
          </a:p>
          <a:p>
            <a:pPr marL="0" indent="0" algn="ctr">
              <a:buNone/>
            </a:pPr>
            <a:r>
              <a:rPr lang="tr-TR" sz="3600" b="1" i="1" cap="all" dirty="0">
                <a:latin typeface="+mj-lt"/>
                <a:ea typeface="+mj-ea"/>
                <a:cs typeface="+mj-cs"/>
              </a:rPr>
              <a:t>https://iktisat.sakarya.edu.tr/tr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>
          <a:xfrm>
            <a:off x="7542191" y="1533089"/>
            <a:ext cx="2592409" cy="2593711"/>
          </a:xfrm>
          <a:prstGeom prst="rect">
            <a:avLst/>
          </a:prstGeom>
        </p:spPr>
      </p:pic>
      <p:sp>
        <p:nvSpPr>
          <p:cNvPr id="7" name="Başlık 3"/>
          <p:cNvSpPr txBox="1">
            <a:spLocks/>
          </p:cNvSpPr>
          <p:nvPr/>
        </p:nvSpPr>
        <p:spPr>
          <a:xfrm>
            <a:off x="637106" y="2576260"/>
            <a:ext cx="3286956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200" b="1" i="1" dirty="0"/>
          </a:p>
        </p:txBody>
      </p:sp>
      <p:sp>
        <p:nvSpPr>
          <p:cNvPr id="8" name="Başlık 3"/>
          <p:cNvSpPr txBox="1">
            <a:spLocks/>
          </p:cNvSpPr>
          <p:nvPr/>
        </p:nvSpPr>
        <p:spPr>
          <a:xfrm>
            <a:off x="8755997" y="2576260"/>
            <a:ext cx="3286956" cy="1223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200" b="1" i="1" dirty="0"/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77BD105-3B5F-417F-822F-A09F6E152759}"/>
              </a:ext>
            </a:extLst>
          </p:cNvPr>
          <p:cNvSpPr txBox="1"/>
          <p:nvPr/>
        </p:nvSpPr>
        <p:spPr>
          <a:xfrm>
            <a:off x="1272209" y="1987826"/>
            <a:ext cx="542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i="1" dirty="0"/>
              <a:t>Başarılı ve Sağlıklı Bir Eğitim Öğretim Yılı Dileriz…</a:t>
            </a:r>
          </a:p>
        </p:txBody>
      </p:sp>
    </p:spTree>
    <p:extLst>
      <p:ext uri="{BB962C8B-B14F-4D97-AF65-F5344CB8AC3E}">
        <p14:creationId xmlns:p14="http://schemas.microsoft.com/office/powerpoint/2010/main" val="132021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851026" y="688054"/>
            <a:ext cx="6122530" cy="54959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Yükseköğrenim, 12 yıllık zorunlu eğitim sisteminden birçok yönden farklıdır. 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«</a:t>
            </a:r>
            <a:r>
              <a:rPr lang="tr-TR" alt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 dalında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eğitim alıyorsunuz ancak diğer bilim dallarından da kopmamanız gerekmektedir.</a:t>
            </a:r>
          </a:p>
          <a:p>
            <a:pPr marL="0" indent="0">
              <a:spcBef>
                <a:spcPts val="0"/>
              </a:spcBef>
              <a:buNone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Hayatınız boyunca akademik, sosyal, sportif ve kültürel imkanlar açısından en fazla sayıda seçeneği üniversite döneminde bulacaksınız.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 imkanlardan faydalanmanız sizin yararınıza olacaktır.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Merak edin. Soru sorun. Fikrinizi söyleyin.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Yargılanma kaygısının bu imkanlardan yararlanmanıza engel olmasına izin vermeyin. 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ÜNİVERSİTE YAŞANTISI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0" r="24980"/>
          <a:stretch/>
        </p:blipFill>
        <p:spPr>
          <a:xfrm>
            <a:off x="7377025" y="1799023"/>
            <a:ext cx="3868200" cy="4384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5634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1195057" y="325611"/>
            <a:ext cx="5149850" cy="5984875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sz="1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sz="1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sz="1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sz="1800" dirty="0"/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/>
              <a:t>Üniversitede görev yapan her bir öğretim üyesinin sizden başka </a:t>
            </a:r>
            <a:r>
              <a:rPr lang="tr-TR" altLang="tr-TR" sz="1800" b="1" u="sng" dirty="0"/>
              <a:t>yüzlerce öğrencisi</a:t>
            </a:r>
            <a:r>
              <a:rPr lang="tr-TR" altLang="tr-TR" sz="1800" b="1" dirty="0"/>
              <a:t> </a:t>
            </a:r>
            <a:r>
              <a:rPr lang="tr-TR" altLang="tr-TR" sz="1800" dirty="0"/>
              <a:t>bulunmaktadır.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tr-TR" altLang="tr-TR" sz="1800" dirty="0"/>
              <a:t> </a:t>
            </a:r>
          </a:p>
          <a:p>
            <a:pPr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1800" dirty="0"/>
              <a:t>Öğretim üyesinin dersler dışında yürütmesi gereken bilimsel çalışmaları, akademik ve idari birimlerle ortak yürüttüğü işler, yönettiği projeler, katılması gereken toplantıları olabileceğini aklınızdan çıkarmayın. </a:t>
            </a:r>
          </a:p>
          <a:p>
            <a:pPr marL="0" indent="0" algn="just">
              <a:spcBef>
                <a:spcPts val="0"/>
              </a:spcBef>
              <a:buNone/>
            </a:pPr>
            <a:endParaRPr lang="tr-TR" altLang="tr-TR" sz="1800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altLang="tr-TR" sz="1800" dirty="0"/>
              <a:t>Eğer mümkünse öncelikli olarak sormanız gereken soruyu e-posta yoluyla sorun.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ÜNİVERSİTE YAŞANTISI</a:t>
            </a:r>
          </a:p>
        </p:txBody>
      </p:sp>
      <p:pic>
        <p:nvPicPr>
          <p:cNvPr id="6" name="Resim 5" descr="White, male faculty earn higher salaries than wome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088" y="2075649"/>
            <a:ext cx="4616112" cy="306899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63458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13576-D302-42B7-A3EC-A272625C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F6E099DF-AF4D-6150-3E52-969EEA4B15A0}"/>
              </a:ext>
            </a:extLst>
          </p:cNvPr>
          <p:cNvSpPr txBox="1"/>
          <p:nvPr/>
        </p:nvSpPr>
        <p:spPr>
          <a:xfrm>
            <a:off x="1253941" y="3980775"/>
            <a:ext cx="10274497" cy="1734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700" b="1" i="1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YANLIŞ MAİL ÖRNE</a:t>
            </a:r>
            <a:r>
              <a:rPr lang="tr-TR" sz="6700" b="1" i="1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Ğ</a:t>
            </a:r>
            <a:r>
              <a:rPr lang="en-US" sz="6700" b="1" i="1" cap="all" spc="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İ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1D25BAD6-AA7B-43BE-870A-D587E51BE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pic>
        <p:nvPicPr>
          <p:cNvPr id="6" name="Resim 5" descr="metin, yazı tipi, ekran görüntüsü içeren bir resim&#10;&#10;Açıklama otomatik olarak oluşturuldu">
            <a:extLst>
              <a:ext uri="{FF2B5EF4-FFF2-40B4-BE49-F238E27FC236}">
                <a16:creationId xmlns:a16="http://schemas.microsoft.com/office/drawing/2014/main" id="{71E2CB6F-1E0A-6DAA-B46F-9D56FEA82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63" y="253154"/>
            <a:ext cx="10274497" cy="3067214"/>
          </a:xfrm>
          <a:prstGeom prst="rect">
            <a:avLst/>
          </a:prstGeom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216639D6-1B62-D361-73DF-098735E1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F302176B-0E47-46AC-8F43-DAB4B8A37D06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5459B400-CD89-4361-7C42-0A15E7DB4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4" name="Grafik 3" descr="Gelen Kutusu Onay işareti düz dolguyla">
            <a:extLst>
              <a:ext uri="{FF2B5EF4-FFF2-40B4-BE49-F238E27FC236}">
                <a16:creationId xmlns:a16="http://schemas.microsoft.com/office/drawing/2014/main" id="{4E27E5D0-0AC9-7023-A913-893EEF5E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3916" y="-406123"/>
            <a:ext cx="2996084" cy="2996084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B65963C-EF43-5471-D11F-6EF09EFE3D1B}"/>
              </a:ext>
            </a:extLst>
          </p:cNvPr>
          <p:cNvSpPr txBox="1"/>
          <p:nvPr/>
        </p:nvSpPr>
        <p:spPr>
          <a:xfrm>
            <a:off x="1379137" y="273752"/>
            <a:ext cx="6639448" cy="6655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Mutlaka kurumsal SAÜ mailinizi kullanmalısınız.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Talebinizi/sorununuzu doğru kişiye mi ilettiğinizden emin olun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KONU kısmına içerikle ilgili kısa bir başlık atılmalı.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«MERHABA» diyerek ve kendinizi tanıtarak (</a:t>
            </a: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isim-</a:t>
            </a:r>
            <a:r>
              <a:rPr lang="tr-TR" altLang="tr-T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soyisim</a:t>
            </a:r>
            <a:r>
              <a:rPr lang="tr-TR" altLang="tr-T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okul numarası</a:t>
            </a: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başlayınız.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Talebinizi/sorununuzu düzgün cümlelerle, kısa ve öz şekilde açıklayın.</a:t>
            </a:r>
          </a:p>
          <a:p>
            <a:pPr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tr-TR" alt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İYİ GÜNLER gibi bir temenni cümlesiyle de bitirilmeli.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tr-TR" alt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0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5877225" y="1376998"/>
            <a:ext cx="4976812" cy="4754562"/>
          </a:xfrm>
        </p:spPr>
        <p:txBody>
          <a:bodyPr>
            <a:normAutofit/>
          </a:bodyPr>
          <a:lstStyle/>
          <a:p>
            <a:pPr algn="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1800" b="1" dirty="0">
                <a:solidFill>
                  <a:schemeClr val="tx1"/>
                </a:solidFill>
              </a:rPr>
              <a:t>Araştırma Görevlisi: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r-TR" altLang="tr-TR" sz="1800" dirty="0"/>
              <a:t>İlgili anabilim dalının işleyiş ile ilgili sorunlara ilişkin bilgi edinmek amacıyla başvurulacak ilk birimdir.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r-TR" altLang="tr-TR" sz="1800" dirty="0"/>
              <a:t> </a:t>
            </a:r>
          </a:p>
          <a:p>
            <a:pPr algn="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1800" b="1" dirty="0">
                <a:solidFill>
                  <a:schemeClr val="tx1"/>
                </a:solidFill>
              </a:rPr>
              <a:t>Danışman</a:t>
            </a:r>
            <a:r>
              <a:rPr lang="tr-TR" altLang="tr-TR" sz="1800" dirty="0"/>
              <a:t>: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r-TR" altLang="tr-TR" sz="1800" dirty="0"/>
              <a:t>Öğrencinin ders kaydı, ders ekle-sil kontrolü vb. akademik konularla ilgili sorunlarını çözmede başvuracağı ilk birimdir.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r-TR" altLang="tr-TR" sz="1800" dirty="0"/>
              <a:t> </a:t>
            </a:r>
          </a:p>
          <a:p>
            <a:pPr algn="r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tr-TR" altLang="tr-TR" sz="1800" b="1" dirty="0">
                <a:solidFill>
                  <a:schemeClr val="tx1"/>
                </a:solidFill>
              </a:rPr>
              <a:t>Anabilim Dalı Başkanı: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tr-TR" altLang="tr-TR" sz="1800" dirty="0"/>
              <a:t>Ders dağılımını yapmak, ders programını hazırlamak, danışmanla çözülemeyen durumlarda ve rapor alma, kayıt dondurma gibi durumlarda danışmanın aracılığıyla işleri yürüten yetkilidir.</a:t>
            </a:r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443424" y="397941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ÜNİVERSİTE YAŞANTISI</a:t>
            </a:r>
          </a:p>
          <a:p>
            <a:endParaRPr lang="tr-TR" sz="3600" b="1" i="1" dirty="0"/>
          </a:p>
        </p:txBody>
      </p:sp>
      <p:pic>
        <p:nvPicPr>
          <p:cNvPr id="5" name="Resim 4" descr="The requirements for a good history teacher | History Tech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6"/>
          <a:stretch/>
        </p:blipFill>
        <p:spPr>
          <a:xfrm>
            <a:off x="1170040" y="1813028"/>
            <a:ext cx="4173987" cy="43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2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2" name="İçerik Yer Tutucusu 1"/>
          <p:cNvSpPr>
            <a:spLocks noGrp="1"/>
          </p:cNvSpPr>
          <p:nvPr>
            <p:ph idx="4294967295"/>
          </p:nvPr>
        </p:nvSpPr>
        <p:spPr>
          <a:xfrm>
            <a:off x="6345599" y="1410887"/>
            <a:ext cx="5321300" cy="4754562"/>
          </a:xfrm>
        </p:spPr>
        <p:txBody>
          <a:bodyPr>
            <a:normAutofit lnSpcReduction="10000"/>
          </a:bodyPr>
          <a:lstStyle/>
          <a:p>
            <a:pPr algn="r">
              <a:buFont typeface="Wingdings" panose="05000000000000000000" pitchFamily="2" charset="2"/>
              <a:buChar char="ü"/>
            </a:pPr>
            <a:endParaRPr lang="tr-TR" altLang="tr-TR" sz="1800" dirty="0"/>
          </a:p>
          <a:p>
            <a:pPr algn="r">
              <a:buFont typeface="Wingdings" panose="05000000000000000000" pitchFamily="2" charset="2"/>
              <a:buChar char="ü"/>
            </a:pPr>
            <a:r>
              <a:rPr lang="tr-TR" altLang="tr-TR" sz="1800" dirty="0"/>
              <a:t>Üniversite ile ilgili tüm işlem ve taleplerinizde </a:t>
            </a:r>
            <a:r>
              <a:rPr lang="tr-TR" altLang="tr-TR" sz="1800" b="1" dirty="0"/>
              <a:t>sakarya.edu.tr </a:t>
            </a:r>
            <a:r>
              <a:rPr lang="tr-TR" altLang="tr-TR" sz="1800" dirty="0"/>
              <a:t>uzantılı resmi mail adresini kullanınız.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tr-TR" altLang="tr-TR" sz="1800" dirty="0"/>
              <a:t>Yazdığınız e-postayı göndermeden önce en az bir kez mutlaka okuyun. Kendinizi net bir şekilde ifade edebildiğinizden emin olduktan sonra gönderin. 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tr-TR" altLang="tr-TR" sz="1800" dirty="0"/>
              <a:t>Eğer e-posta yoluyla iletişime geçemeyecek kadar acil bir konu varsa, öğretim üyesinin ofisine gitmeyi düşünebilirsiniz. 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tr-TR" altLang="tr-TR" sz="1800" dirty="0"/>
              <a:t>Ofise girerken öncelikle kapıyı çalmanız ve müsait olup olmadığını sormanız gerekir. 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tr-TR" altLang="tr-TR" sz="1800" dirty="0"/>
              <a:t>Sağlıklı bir iletişim için sorunuzu önceden hazırlayın ve kendinizi olabildiğince kısa ve net bir şekilde ifade etmeye gayret gösterin. </a:t>
            </a:r>
          </a:p>
          <a:p>
            <a:pPr algn="r">
              <a:buFont typeface="Wingdings" panose="05000000000000000000" pitchFamily="2" charset="2"/>
              <a:buChar char="ü"/>
            </a:pPr>
            <a:endParaRPr lang="tr-TR" altLang="tr-TR" sz="1800" dirty="0"/>
          </a:p>
        </p:txBody>
      </p:sp>
      <p:sp>
        <p:nvSpPr>
          <p:cNvPr id="4" name="Başlık 1"/>
          <p:cNvSpPr txBox="1">
            <a:spLocks/>
          </p:cNvSpPr>
          <p:nvPr/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b="1" i="1" dirty="0"/>
              <a:t>ÜNİVERSİTE YAŞANTISI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4504"/>
          <a:stretch/>
        </p:blipFill>
        <p:spPr>
          <a:xfrm>
            <a:off x="863190" y="1949760"/>
            <a:ext cx="5321300" cy="309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altLang="tr-TR" sz="3600" b="1" i="1" dirty="0"/>
              <a:t>DERSLERE DEVAM</a:t>
            </a:r>
            <a:endParaRPr lang="tr-TR" sz="3600" b="1" i="1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7063177" y="2246490"/>
            <a:ext cx="4443023" cy="38796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de-DE" altLang="tr-TR" sz="1800" dirty="0" err="1"/>
              <a:t>Derslere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ve</a:t>
            </a:r>
            <a:r>
              <a:rPr lang="de-DE" altLang="tr-TR" sz="1800" dirty="0"/>
              <a:t> </a:t>
            </a:r>
            <a:r>
              <a:rPr lang="de-DE" altLang="tr-TR" sz="1800" dirty="0" err="1"/>
              <a:t>uygulamalara</a:t>
            </a:r>
            <a:r>
              <a:rPr lang="de-DE" altLang="tr-TR" sz="1800" dirty="0"/>
              <a:t> </a:t>
            </a:r>
            <a:r>
              <a:rPr lang="de-DE" altLang="tr-TR" sz="1800" dirty="0" err="1"/>
              <a:t>devam</a:t>
            </a:r>
            <a:r>
              <a:rPr lang="de-DE" altLang="tr-TR" sz="1800" dirty="0"/>
              <a:t> </a:t>
            </a:r>
            <a:r>
              <a:rPr lang="de-DE" altLang="tr-TR" sz="1800" dirty="0" err="1"/>
              <a:t>zorunlu</a:t>
            </a:r>
            <a:r>
              <a:rPr lang="tr-TR" altLang="tr-TR" sz="1800" dirty="0" err="1"/>
              <a:t>luğu</a:t>
            </a:r>
            <a:r>
              <a:rPr lang="tr-TR" altLang="tr-TR" sz="1800" dirty="0"/>
              <a:t> dersin sorumlusu tarafından dönem başında belirlenir. </a:t>
            </a:r>
          </a:p>
          <a:p>
            <a:pPr marL="0" indent="0" algn="r">
              <a:buNone/>
            </a:pPr>
            <a:endParaRPr lang="tr-TR" altLang="tr-TR" sz="1800" dirty="0"/>
          </a:p>
          <a:p>
            <a:pPr marL="0" indent="0" algn="ctr">
              <a:buNone/>
            </a:pPr>
            <a:r>
              <a:rPr lang="tr-TR" altLang="tr-TR" sz="1800" b="1" dirty="0">
                <a:solidFill>
                  <a:schemeClr val="tx1"/>
                </a:solidFill>
              </a:rPr>
              <a:t>BU SENE DERSE DEVAM ZORUNLULUĞU VAR.</a:t>
            </a:r>
          </a:p>
          <a:p>
            <a:pPr marL="0" indent="0" algn="r">
              <a:buNone/>
            </a:pPr>
            <a:r>
              <a:rPr lang="tr-TR" altLang="tr-TR" sz="1800" dirty="0"/>
              <a:t>Derslere düzenli devam etmeniz akademik başarınızı doğrudan etkilemektedir.</a:t>
            </a:r>
          </a:p>
          <a:p>
            <a:pPr marL="0" indent="0" algn="r">
              <a:buNone/>
            </a:pPr>
            <a:endParaRPr lang="tr-TR" altLang="tr-TR" sz="1800" dirty="0"/>
          </a:p>
          <a:p>
            <a:pPr marL="0" indent="0" algn="r">
              <a:buNone/>
            </a:pPr>
            <a:endParaRPr lang="tr-TR" altLang="tr-TR" sz="1800" dirty="0">
              <a:solidFill>
                <a:schemeClr val="tx1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13001"/>
          <a:stretch/>
        </p:blipFill>
        <p:spPr>
          <a:xfrm>
            <a:off x="1130710" y="2246490"/>
            <a:ext cx="5486400" cy="362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05882"/>
      </p:ext>
    </p:extLst>
  </p:cSld>
  <p:clrMapOvr>
    <a:masterClrMapping/>
  </p:clrMapOvr>
</p:sld>
</file>

<file path=ppt/theme/theme1.xml><?xml version="1.0" encoding="utf-8"?>
<a:theme xmlns:a="http://schemas.openxmlformats.org/drawingml/2006/main" name="Rozet">
  <a:themeElements>
    <a:clrScheme name="Rozet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Rozet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zet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Rozet</Template>
  <TotalTime>4979</TotalTime>
  <Words>953</Words>
  <Application>Microsoft Office PowerPoint</Application>
  <PresentationFormat>Geniş ekran</PresentationFormat>
  <Paragraphs>141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32" baseType="lpstr">
      <vt:lpstr>Aharoni</vt:lpstr>
      <vt:lpstr>Arial</vt:lpstr>
      <vt:lpstr>Calibri</vt:lpstr>
      <vt:lpstr>Gill Sans MT</vt:lpstr>
      <vt:lpstr>Impact</vt:lpstr>
      <vt:lpstr>Times New Roman</vt:lpstr>
      <vt:lpstr>Wingdings</vt:lpstr>
      <vt:lpstr>Rozet</vt:lpstr>
      <vt:lpstr>SAKARYA ÜNİVERSİTESİ «İktisat BÖLÜMÜ»  oryantasyon programı  EKİM 2024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DERSLERE DEVAM</vt:lpstr>
      <vt:lpstr> SINAVLAR</vt:lpstr>
      <vt:lpstr>DERS BAŞARI NOTU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PAMUKKALE ÜNİVERSİTESİ’NE HOŞGELDİNİZ</dc:title>
  <dc:creator>Pau</dc:creator>
  <cp:lastModifiedBy>Furkan Açıkgöz</cp:lastModifiedBy>
  <cp:revision>391</cp:revision>
  <dcterms:modified xsi:type="dcterms:W3CDTF">2024-09-28T13:07:54Z</dcterms:modified>
</cp:coreProperties>
</file>